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3"/>
  </p:notesMasterIdLst>
  <p:sldIdLst>
    <p:sldId id="1566" r:id="rId3"/>
    <p:sldId id="693" r:id="rId4"/>
    <p:sldId id="1292" r:id="rId5"/>
    <p:sldId id="1363" r:id="rId6"/>
    <p:sldId id="1345" r:id="rId7"/>
    <p:sldId id="1342" r:id="rId8"/>
    <p:sldId id="1343" r:id="rId9"/>
    <p:sldId id="1344" r:id="rId10"/>
    <p:sldId id="1340" r:id="rId11"/>
    <p:sldId id="1591" r:id="rId12"/>
    <p:sldId id="873" r:id="rId13"/>
    <p:sldId id="1370" r:id="rId14"/>
    <p:sldId id="1318" r:id="rId15"/>
    <p:sldId id="1321" r:id="rId16"/>
    <p:sldId id="1317" r:id="rId17"/>
    <p:sldId id="1319" r:id="rId18"/>
    <p:sldId id="1592" r:id="rId19"/>
    <p:sldId id="1594" r:id="rId20"/>
    <p:sldId id="1595" r:id="rId21"/>
    <p:sldId id="1596" r:id="rId22"/>
    <p:sldId id="1597" r:id="rId23"/>
    <p:sldId id="1313" r:id="rId24"/>
    <p:sldId id="471" r:id="rId25"/>
    <p:sldId id="787" r:id="rId26"/>
    <p:sldId id="1567" r:id="rId27"/>
    <p:sldId id="1572" r:id="rId28"/>
    <p:sldId id="1589" r:id="rId29"/>
    <p:sldId id="1312" r:id="rId30"/>
    <p:sldId id="1593" r:id="rId31"/>
    <p:sldId id="802" r:id="rId32"/>
    <p:sldId id="286" r:id="rId33"/>
    <p:sldId id="1498" r:id="rId34"/>
    <p:sldId id="288" r:id="rId35"/>
    <p:sldId id="1590" r:id="rId36"/>
    <p:sldId id="1598" r:id="rId37"/>
    <p:sldId id="268" r:id="rId38"/>
    <p:sldId id="1599" r:id="rId39"/>
    <p:sldId id="1310" r:id="rId40"/>
    <p:sldId id="1578" r:id="rId41"/>
    <p:sldId id="921" r:id="rId42"/>
    <p:sldId id="923" r:id="rId43"/>
    <p:sldId id="271" r:id="rId44"/>
    <p:sldId id="1499" r:id="rId45"/>
    <p:sldId id="260" r:id="rId46"/>
    <p:sldId id="1356" r:id="rId47"/>
    <p:sldId id="1496" r:id="rId48"/>
    <p:sldId id="1462" r:id="rId49"/>
    <p:sldId id="1464" r:id="rId50"/>
    <p:sldId id="1463" r:id="rId51"/>
    <p:sldId id="1339" r:id="rId52"/>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0994A6-98FE-4B91-A297-C20EFE18C459}" v="41" dt="2023-10-05T00:25:47.4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633" autoAdjust="0"/>
  </p:normalViewPr>
  <p:slideViewPr>
    <p:cSldViewPr snapToGrid="0">
      <p:cViewPr varScale="1">
        <p:scale>
          <a:sx n="48" d="100"/>
          <a:sy n="48" d="100"/>
        </p:scale>
        <p:origin x="1341"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owei Wang" userId="e596398d-db6e-4c6b-9fe5-24de495b6c4d" providerId="ADAL" clId="{3FAAE88E-578B-4DDF-8424-051CB2D1D6A5}"/>
    <pc:docChg chg="undo custSel addSld delSld modSld sldOrd">
      <pc:chgData name="Shaowei Wang" userId="e596398d-db6e-4c6b-9fe5-24de495b6c4d" providerId="ADAL" clId="{3FAAE88E-578B-4DDF-8424-051CB2D1D6A5}" dt="2023-02-09T17:10:23.526" v="1216" actId="207"/>
      <pc:docMkLst>
        <pc:docMk/>
      </pc:docMkLst>
      <pc:sldChg chg="modSp mod">
        <pc:chgData name="Shaowei Wang" userId="e596398d-db6e-4c6b-9fe5-24de495b6c4d" providerId="ADAL" clId="{3FAAE88E-578B-4DDF-8424-051CB2D1D6A5}" dt="2023-02-09T02:07:19.315" v="974" actId="14100"/>
        <pc:sldMkLst>
          <pc:docMk/>
          <pc:sldMk cId="814687310" sldId="258"/>
        </pc:sldMkLst>
        <pc:spChg chg="mod">
          <ac:chgData name="Shaowei Wang" userId="e596398d-db6e-4c6b-9fe5-24de495b6c4d" providerId="ADAL" clId="{3FAAE88E-578B-4DDF-8424-051CB2D1D6A5}" dt="2023-02-09T02:07:19.315" v="974" actId="14100"/>
          <ac:spMkLst>
            <pc:docMk/>
            <pc:sldMk cId="814687310" sldId="258"/>
            <ac:spMk id="3" creationId="{0A30EA00-FB65-114B-A614-AB1EEFBCA29E}"/>
          </ac:spMkLst>
        </pc:spChg>
      </pc:sldChg>
      <pc:sldChg chg="modSp mod">
        <pc:chgData name="Shaowei Wang" userId="e596398d-db6e-4c6b-9fe5-24de495b6c4d" providerId="ADAL" clId="{3FAAE88E-578B-4DDF-8424-051CB2D1D6A5}" dt="2023-02-09T02:08:05.964" v="982" actId="6549"/>
        <pc:sldMkLst>
          <pc:docMk/>
          <pc:sldMk cId="3307769638" sldId="260"/>
        </pc:sldMkLst>
        <pc:spChg chg="mod">
          <ac:chgData name="Shaowei Wang" userId="e596398d-db6e-4c6b-9fe5-24de495b6c4d" providerId="ADAL" clId="{3FAAE88E-578B-4DDF-8424-051CB2D1D6A5}" dt="2023-02-09T02:08:05.964" v="982" actId="6549"/>
          <ac:spMkLst>
            <pc:docMk/>
            <pc:sldMk cId="3307769638" sldId="260"/>
            <ac:spMk id="2" creationId="{AF2A6E20-122B-F147-B042-1340E8E9AC89}"/>
          </ac:spMkLst>
        </pc:spChg>
      </pc:sldChg>
      <pc:sldChg chg="modSp mod ord">
        <pc:chgData name="Shaowei Wang" userId="e596398d-db6e-4c6b-9fe5-24de495b6c4d" providerId="ADAL" clId="{3FAAE88E-578B-4DDF-8424-051CB2D1D6A5}" dt="2023-02-09T02:04:39.723" v="929" actId="207"/>
        <pc:sldMkLst>
          <pc:docMk/>
          <pc:sldMk cId="1411105570" sldId="268"/>
        </pc:sldMkLst>
        <pc:spChg chg="mod">
          <ac:chgData name="Shaowei Wang" userId="e596398d-db6e-4c6b-9fe5-24de495b6c4d" providerId="ADAL" clId="{3FAAE88E-578B-4DDF-8424-051CB2D1D6A5}" dt="2023-02-09T02:04:39.723" v="929" actId="207"/>
          <ac:spMkLst>
            <pc:docMk/>
            <pc:sldMk cId="1411105570" sldId="268"/>
            <ac:spMk id="2" creationId="{31188A56-D8F7-5244-82BD-1D1CEFE7C656}"/>
          </ac:spMkLst>
        </pc:spChg>
      </pc:sldChg>
      <pc:sldChg chg="addSp modSp mod">
        <pc:chgData name="Shaowei Wang" userId="e596398d-db6e-4c6b-9fe5-24de495b6c4d" providerId="ADAL" clId="{3FAAE88E-578B-4DDF-8424-051CB2D1D6A5}" dt="2023-02-09T02:03:29.311" v="922" actId="1076"/>
        <pc:sldMkLst>
          <pc:docMk/>
          <pc:sldMk cId="2605646574" sldId="286"/>
        </pc:sldMkLst>
        <pc:spChg chg="mod">
          <ac:chgData name="Shaowei Wang" userId="e596398d-db6e-4c6b-9fe5-24de495b6c4d" providerId="ADAL" clId="{3FAAE88E-578B-4DDF-8424-051CB2D1D6A5}" dt="2023-02-09T02:03:10.762" v="914" actId="1076"/>
          <ac:spMkLst>
            <pc:docMk/>
            <pc:sldMk cId="2605646574" sldId="286"/>
            <ac:spMk id="5" creationId="{A546D893-B4DB-1345-99AF-27DF76A73E29}"/>
          </ac:spMkLst>
        </pc:spChg>
        <pc:spChg chg="mod">
          <ac:chgData name="Shaowei Wang" userId="e596398d-db6e-4c6b-9fe5-24de495b6c4d" providerId="ADAL" clId="{3FAAE88E-578B-4DDF-8424-051CB2D1D6A5}" dt="2023-02-09T02:03:19.335" v="918" actId="1076"/>
          <ac:spMkLst>
            <pc:docMk/>
            <pc:sldMk cId="2605646574" sldId="286"/>
            <ac:spMk id="6" creationId="{0CC12E44-B495-CA42-BA7F-4E9A21D9D570}"/>
          </ac:spMkLst>
        </pc:spChg>
        <pc:spChg chg="mod">
          <ac:chgData name="Shaowei Wang" userId="e596398d-db6e-4c6b-9fe5-24de495b6c4d" providerId="ADAL" clId="{3FAAE88E-578B-4DDF-8424-051CB2D1D6A5}" dt="2023-02-09T02:03:19.335" v="918" actId="1076"/>
          <ac:spMkLst>
            <pc:docMk/>
            <pc:sldMk cId="2605646574" sldId="286"/>
            <ac:spMk id="7" creationId="{D538175C-639F-6940-8E2D-5AB8FB15E2E0}"/>
          </ac:spMkLst>
        </pc:spChg>
        <pc:spChg chg="mod">
          <ac:chgData name="Shaowei Wang" userId="e596398d-db6e-4c6b-9fe5-24de495b6c4d" providerId="ADAL" clId="{3FAAE88E-578B-4DDF-8424-051CB2D1D6A5}" dt="2023-02-09T02:03:19.335" v="918" actId="1076"/>
          <ac:spMkLst>
            <pc:docMk/>
            <pc:sldMk cId="2605646574" sldId="286"/>
            <ac:spMk id="8" creationId="{A585DA62-BF32-2045-A410-71EAA58C2F8E}"/>
          </ac:spMkLst>
        </pc:spChg>
        <pc:spChg chg="mod">
          <ac:chgData name="Shaowei Wang" userId="e596398d-db6e-4c6b-9fe5-24de495b6c4d" providerId="ADAL" clId="{3FAAE88E-578B-4DDF-8424-051CB2D1D6A5}" dt="2023-02-09T02:03:19.335" v="918" actId="1076"/>
          <ac:spMkLst>
            <pc:docMk/>
            <pc:sldMk cId="2605646574" sldId="286"/>
            <ac:spMk id="9" creationId="{C902048F-3597-F247-A468-C0915B079251}"/>
          </ac:spMkLst>
        </pc:spChg>
        <pc:spChg chg="mod">
          <ac:chgData name="Shaowei Wang" userId="e596398d-db6e-4c6b-9fe5-24de495b6c4d" providerId="ADAL" clId="{3FAAE88E-578B-4DDF-8424-051CB2D1D6A5}" dt="2023-02-09T02:03:19.335" v="918" actId="1076"/>
          <ac:spMkLst>
            <pc:docMk/>
            <pc:sldMk cId="2605646574" sldId="286"/>
            <ac:spMk id="10" creationId="{1446C0C0-7A14-1647-9EF1-7CBE4D212DF6}"/>
          </ac:spMkLst>
        </pc:spChg>
        <pc:spChg chg="mod">
          <ac:chgData name="Shaowei Wang" userId="e596398d-db6e-4c6b-9fe5-24de495b6c4d" providerId="ADAL" clId="{3FAAE88E-578B-4DDF-8424-051CB2D1D6A5}" dt="2023-02-09T02:03:19.335" v="918" actId="1076"/>
          <ac:spMkLst>
            <pc:docMk/>
            <pc:sldMk cId="2605646574" sldId="286"/>
            <ac:spMk id="11" creationId="{8DF8590B-B9EE-BD43-BE85-3A40BB5CAB5D}"/>
          </ac:spMkLst>
        </pc:spChg>
        <pc:spChg chg="mod">
          <ac:chgData name="Shaowei Wang" userId="e596398d-db6e-4c6b-9fe5-24de495b6c4d" providerId="ADAL" clId="{3FAAE88E-578B-4DDF-8424-051CB2D1D6A5}" dt="2023-02-09T02:03:19.335" v="918" actId="1076"/>
          <ac:spMkLst>
            <pc:docMk/>
            <pc:sldMk cId="2605646574" sldId="286"/>
            <ac:spMk id="12" creationId="{C064914F-AE79-6942-BCA9-FDEC71F7EA55}"/>
          </ac:spMkLst>
        </pc:spChg>
        <pc:spChg chg="mod">
          <ac:chgData name="Shaowei Wang" userId="e596398d-db6e-4c6b-9fe5-24de495b6c4d" providerId="ADAL" clId="{3FAAE88E-578B-4DDF-8424-051CB2D1D6A5}" dt="2023-02-09T02:03:07.447" v="913" actId="1076"/>
          <ac:spMkLst>
            <pc:docMk/>
            <pc:sldMk cId="2605646574" sldId="286"/>
            <ac:spMk id="74755" creationId="{13B99DBD-7DCF-CA4B-AE35-41A674FB6642}"/>
          </ac:spMkLst>
        </pc:spChg>
        <pc:graphicFrameChg chg="mod">
          <ac:chgData name="Shaowei Wang" userId="e596398d-db6e-4c6b-9fe5-24de495b6c4d" providerId="ADAL" clId="{3FAAE88E-578B-4DDF-8424-051CB2D1D6A5}" dt="2023-02-09T02:03:12.499" v="915" actId="1076"/>
          <ac:graphicFrameMkLst>
            <pc:docMk/>
            <pc:sldMk cId="2605646574" sldId="286"/>
            <ac:graphicFrameMk id="4" creationId="{C1B1D7E7-D643-894C-A407-51D4396A500F}"/>
          </ac:graphicFrameMkLst>
        </pc:graphicFrameChg>
        <pc:picChg chg="add mod">
          <ac:chgData name="Shaowei Wang" userId="e596398d-db6e-4c6b-9fe5-24de495b6c4d" providerId="ADAL" clId="{3FAAE88E-578B-4DDF-8424-051CB2D1D6A5}" dt="2023-02-09T02:03:29.311" v="922" actId="1076"/>
          <ac:picMkLst>
            <pc:docMk/>
            <pc:sldMk cId="2605646574" sldId="286"/>
            <ac:picMk id="3" creationId="{C38C76A7-11DB-8DC2-BE5B-8A99A7E55852}"/>
          </ac:picMkLst>
        </pc:picChg>
      </pc:sldChg>
      <pc:sldChg chg="ord">
        <pc:chgData name="Shaowei Wang" userId="e596398d-db6e-4c6b-9fe5-24de495b6c4d" providerId="ADAL" clId="{3FAAE88E-578B-4DDF-8424-051CB2D1D6A5}" dt="2023-02-09T02:03:49.848" v="924"/>
        <pc:sldMkLst>
          <pc:docMk/>
          <pc:sldMk cId="3433673655" sldId="288"/>
        </pc:sldMkLst>
      </pc:sldChg>
      <pc:sldChg chg="delSp mod">
        <pc:chgData name="Shaowei Wang" userId="e596398d-db6e-4c6b-9fe5-24de495b6c4d" providerId="ADAL" clId="{3FAAE88E-578B-4DDF-8424-051CB2D1D6A5}" dt="2023-02-09T01:54:04.759" v="829" actId="478"/>
        <pc:sldMkLst>
          <pc:docMk/>
          <pc:sldMk cId="1743575025" sldId="471"/>
        </pc:sldMkLst>
        <pc:spChg chg="del">
          <ac:chgData name="Shaowei Wang" userId="e596398d-db6e-4c6b-9fe5-24de495b6c4d" providerId="ADAL" clId="{3FAAE88E-578B-4DDF-8424-051CB2D1D6A5}" dt="2023-02-09T01:54:04.759" v="829" actId="478"/>
          <ac:spMkLst>
            <pc:docMk/>
            <pc:sldMk cId="1743575025" sldId="471"/>
            <ac:spMk id="2" creationId="{64777BA0-0EB9-2E4A-89AD-1B50BB677091}"/>
          </ac:spMkLst>
        </pc:spChg>
      </pc:sldChg>
      <pc:sldChg chg="del">
        <pc:chgData name="Shaowei Wang" userId="e596398d-db6e-4c6b-9fe5-24de495b6c4d" providerId="ADAL" clId="{3FAAE88E-578B-4DDF-8424-051CB2D1D6A5}" dt="2023-02-09T01:54:26.732" v="830" actId="47"/>
        <pc:sldMkLst>
          <pc:docMk/>
          <pc:sldMk cId="2781768384" sldId="493"/>
        </pc:sldMkLst>
      </pc:sldChg>
      <pc:sldChg chg="del">
        <pc:chgData name="Shaowei Wang" userId="e596398d-db6e-4c6b-9fe5-24de495b6c4d" providerId="ADAL" clId="{3FAAE88E-578B-4DDF-8424-051CB2D1D6A5}" dt="2023-02-09T01:54:26.732" v="830" actId="47"/>
        <pc:sldMkLst>
          <pc:docMk/>
          <pc:sldMk cId="1768971091" sldId="494"/>
        </pc:sldMkLst>
      </pc:sldChg>
      <pc:sldChg chg="del">
        <pc:chgData name="Shaowei Wang" userId="e596398d-db6e-4c6b-9fe5-24de495b6c4d" providerId="ADAL" clId="{3FAAE88E-578B-4DDF-8424-051CB2D1D6A5}" dt="2023-02-09T01:54:26.732" v="830" actId="47"/>
        <pc:sldMkLst>
          <pc:docMk/>
          <pc:sldMk cId="2753802911" sldId="495"/>
        </pc:sldMkLst>
      </pc:sldChg>
      <pc:sldChg chg="del">
        <pc:chgData name="Shaowei Wang" userId="e596398d-db6e-4c6b-9fe5-24de495b6c4d" providerId="ADAL" clId="{3FAAE88E-578B-4DDF-8424-051CB2D1D6A5}" dt="2023-02-09T01:54:26.732" v="830" actId="47"/>
        <pc:sldMkLst>
          <pc:docMk/>
          <pc:sldMk cId="1225287668" sldId="496"/>
        </pc:sldMkLst>
      </pc:sldChg>
      <pc:sldChg chg="add del">
        <pc:chgData name="Shaowei Wang" userId="e596398d-db6e-4c6b-9fe5-24de495b6c4d" providerId="ADAL" clId="{3FAAE88E-578B-4DDF-8424-051CB2D1D6A5}" dt="2023-02-09T01:55:54.621" v="832" actId="47"/>
        <pc:sldMkLst>
          <pc:docMk/>
          <pc:sldMk cId="632254711" sldId="786"/>
        </pc:sldMkLst>
      </pc:sldChg>
      <pc:sldChg chg="addSp delSp modSp add modAnim">
        <pc:chgData name="Shaowei Wang" userId="e596398d-db6e-4c6b-9fe5-24de495b6c4d" providerId="ADAL" clId="{3FAAE88E-578B-4DDF-8424-051CB2D1D6A5}" dt="2023-02-09T01:56:23.154" v="834"/>
        <pc:sldMkLst>
          <pc:docMk/>
          <pc:sldMk cId="625592471" sldId="787"/>
        </pc:sldMkLst>
        <pc:spChg chg="mod">
          <ac:chgData name="Shaowei Wang" userId="e596398d-db6e-4c6b-9fe5-24de495b6c4d" providerId="ADAL" clId="{3FAAE88E-578B-4DDF-8424-051CB2D1D6A5}" dt="2023-02-09T01:56:23.154" v="834"/>
          <ac:spMkLst>
            <pc:docMk/>
            <pc:sldMk cId="625592471" sldId="787"/>
            <ac:spMk id="5" creationId="{6920EB17-8F9B-0E9D-303F-B6CAE477F235}"/>
          </ac:spMkLst>
        </pc:spChg>
        <pc:spChg chg="mod">
          <ac:chgData name="Shaowei Wang" userId="e596398d-db6e-4c6b-9fe5-24de495b6c4d" providerId="ADAL" clId="{3FAAE88E-578B-4DDF-8424-051CB2D1D6A5}" dt="2023-02-09T01:56:23.154" v="834"/>
          <ac:spMkLst>
            <pc:docMk/>
            <pc:sldMk cId="625592471" sldId="787"/>
            <ac:spMk id="6" creationId="{5AD46EC1-6D9C-FB1E-74CF-791C777BAE01}"/>
          </ac:spMkLst>
        </pc:spChg>
        <pc:spChg chg="mod">
          <ac:chgData name="Shaowei Wang" userId="e596398d-db6e-4c6b-9fe5-24de495b6c4d" providerId="ADAL" clId="{3FAAE88E-578B-4DDF-8424-051CB2D1D6A5}" dt="2023-02-09T01:56:23.154" v="834"/>
          <ac:spMkLst>
            <pc:docMk/>
            <pc:sldMk cId="625592471" sldId="787"/>
            <ac:spMk id="7" creationId="{5BFE886D-0854-DB45-A82A-6DCE634A6296}"/>
          </ac:spMkLst>
        </pc:spChg>
        <pc:spChg chg="mod">
          <ac:chgData name="Shaowei Wang" userId="e596398d-db6e-4c6b-9fe5-24de495b6c4d" providerId="ADAL" clId="{3FAAE88E-578B-4DDF-8424-051CB2D1D6A5}" dt="2023-02-09T01:56:23.154" v="834"/>
          <ac:spMkLst>
            <pc:docMk/>
            <pc:sldMk cId="625592471" sldId="787"/>
            <ac:spMk id="8" creationId="{AC4B60DC-5129-D58C-E3F0-D8FFA735395E}"/>
          </ac:spMkLst>
        </pc:spChg>
        <pc:spChg chg="mod">
          <ac:chgData name="Shaowei Wang" userId="e596398d-db6e-4c6b-9fe5-24de495b6c4d" providerId="ADAL" clId="{3FAAE88E-578B-4DDF-8424-051CB2D1D6A5}" dt="2023-02-09T01:56:23.154" v="834"/>
          <ac:spMkLst>
            <pc:docMk/>
            <pc:sldMk cId="625592471" sldId="787"/>
            <ac:spMk id="9" creationId="{AE45DE56-EE4B-E637-304B-85472E84146C}"/>
          </ac:spMkLst>
        </pc:spChg>
        <pc:spChg chg="mod">
          <ac:chgData name="Shaowei Wang" userId="e596398d-db6e-4c6b-9fe5-24de495b6c4d" providerId="ADAL" clId="{3FAAE88E-578B-4DDF-8424-051CB2D1D6A5}" dt="2023-02-09T01:56:23.154" v="834"/>
          <ac:spMkLst>
            <pc:docMk/>
            <pc:sldMk cId="625592471" sldId="787"/>
            <ac:spMk id="10" creationId="{DC7BA78E-6683-F069-2084-85AEA9675CC0}"/>
          </ac:spMkLst>
        </pc:spChg>
        <pc:spChg chg="mod">
          <ac:chgData name="Shaowei Wang" userId="e596398d-db6e-4c6b-9fe5-24de495b6c4d" providerId="ADAL" clId="{3FAAE88E-578B-4DDF-8424-051CB2D1D6A5}" dt="2023-02-09T01:56:23.154" v="834"/>
          <ac:spMkLst>
            <pc:docMk/>
            <pc:sldMk cId="625592471" sldId="787"/>
            <ac:spMk id="11" creationId="{766702B0-B18F-8E0F-41D2-882AE0B002FE}"/>
          </ac:spMkLst>
        </pc:spChg>
        <pc:spChg chg="mod">
          <ac:chgData name="Shaowei Wang" userId="e596398d-db6e-4c6b-9fe5-24de495b6c4d" providerId="ADAL" clId="{3FAAE88E-578B-4DDF-8424-051CB2D1D6A5}" dt="2023-02-09T01:56:23.154" v="834"/>
          <ac:spMkLst>
            <pc:docMk/>
            <pc:sldMk cId="625592471" sldId="787"/>
            <ac:spMk id="12" creationId="{005EACC8-E350-8DB3-D112-393013EBEAD0}"/>
          </ac:spMkLst>
        </pc:spChg>
        <pc:spChg chg="mod">
          <ac:chgData name="Shaowei Wang" userId="e596398d-db6e-4c6b-9fe5-24de495b6c4d" providerId="ADAL" clId="{3FAAE88E-578B-4DDF-8424-051CB2D1D6A5}" dt="2023-02-09T01:56:23.154" v="834"/>
          <ac:spMkLst>
            <pc:docMk/>
            <pc:sldMk cId="625592471" sldId="787"/>
            <ac:spMk id="13" creationId="{9F298361-5A02-C54A-53D1-EABF5F30ED5B}"/>
          </ac:spMkLst>
        </pc:spChg>
        <pc:spChg chg="mod">
          <ac:chgData name="Shaowei Wang" userId="e596398d-db6e-4c6b-9fe5-24de495b6c4d" providerId="ADAL" clId="{3FAAE88E-578B-4DDF-8424-051CB2D1D6A5}" dt="2023-02-09T01:56:23.154" v="834"/>
          <ac:spMkLst>
            <pc:docMk/>
            <pc:sldMk cId="625592471" sldId="787"/>
            <ac:spMk id="14" creationId="{A573A906-FD35-4178-9192-E6C1FE7F88A7}"/>
          </ac:spMkLst>
        </pc:spChg>
        <pc:spChg chg="mod">
          <ac:chgData name="Shaowei Wang" userId="e596398d-db6e-4c6b-9fe5-24de495b6c4d" providerId="ADAL" clId="{3FAAE88E-578B-4DDF-8424-051CB2D1D6A5}" dt="2023-02-09T01:56:23.154" v="834"/>
          <ac:spMkLst>
            <pc:docMk/>
            <pc:sldMk cId="625592471" sldId="787"/>
            <ac:spMk id="15" creationId="{03E8EA13-B100-4D67-E4C1-29D74B5F6878}"/>
          </ac:spMkLst>
        </pc:spChg>
        <pc:spChg chg="mod">
          <ac:chgData name="Shaowei Wang" userId="e596398d-db6e-4c6b-9fe5-24de495b6c4d" providerId="ADAL" clId="{3FAAE88E-578B-4DDF-8424-051CB2D1D6A5}" dt="2023-02-09T01:56:23.154" v="834"/>
          <ac:spMkLst>
            <pc:docMk/>
            <pc:sldMk cId="625592471" sldId="787"/>
            <ac:spMk id="16" creationId="{40D76B07-21F6-A8F0-4A9A-89A72D08C0EA}"/>
          </ac:spMkLst>
        </pc:spChg>
        <pc:spChg chg="mod">
          <ac:chgData name="Shaowei Wang" userId="e596398d-db6e-4c6b-9fe5-24de495b6c4d" providerId="ADAL" clId="{3FAAE88E-578B-4DDF-8424-051CB2D1D6A5}" dt="2023-02-09T01:56:23.154" v="834"/>
          <ac:spMkLst>
            <pc:docMk/>
            <pc:sldMk cId="625592471" sldId="787"/>
            <ac:spMk id="17" creationId="{95D5862B-7752-37A7-548E-2CD7E63ACBB6}"/>
          </ac:spMkLst>
        </pc:spChg>
        <pc:spChg chg="mod">
          <ac:chgData name="Shaowei Wang" userId="e596398d-db6e-4c6b-9fe5-24de495b6c4d" providerId="ADAL" clId="{3FAAE88E-578B-4DDF-8424-051CB2D1D6A5}" dt="2023-02-09T01:56:23.154" v="834"/>
          <ac:spMkLst>
            <pc:docMk/>
            <pc:sldMk cId="625592471" sldId="787"/>
            <ac:spMk id="18" creationId="{B4D08C6C-DE93-82BF-FB82-0763FC626385}"/>
          </ac:spMkLst>
        </pc:spChg>
        <pc:spChg chg="mod">
          <ac:chgData name="Shaowei Wang" userId="e596398d-db6e-4c6b-9fe5-24de495b6c4d" providerId="ADAL" clId="{3FAAE88E-578B-4DDF-8424-051CB2D1D6A5}" dt="2023-02-09T01:56:23.154" v="834"/>
          <ac:spMkLst>
            <pc:docMk/>
            <pc:sldMk cId="625592471" sldId="787"/>
            <ac:spMk id="19" creationId="{5676AE15-FA91-5E0A-4F92-6332CDDE7BEA}"/>
          </ac:spMkLst>
        </pc:spChg>
        <pc:spChg chg="mod">
          <ac:chgData name="Shaowei Wang" userId="e596398d-db6e-4c6b-9fe5-24de495b6c4d" providerId="ADAL" clId="{3FAAE88E-578B-4DDF-8424-051CB2D1D6A5}" dt="2023-02-09T01:56:23.154" v="834"/>
          <ac:spMkLst>
            <pc:docMk/>
            <pc:sldMk cId="625592471" sldId="787"/>
            <ac:spMk id="20" creationId="{C12D800F-A550-76E8-06BD-7E47E1C5265D}"/>
          </ac:spMkLst>
        </pc:spChg>
        <pc:spChg chg="mod">
          <ac:chgData name="Shaowei Wang" userId="e596398d-db6e-4c6b-9fe5-24de495b6c4d" providerId="ADAL" clId="{3FAAE88E-578B-4DDF-8424-051CB2D1D6A5}" dt="2023-02-09T01:56:23.154" v="834"/>
          <ac:spMkLst>
            <pc:docMk/>
            <pc:sldMk cId="625592471" sldId="787"/>
            <ac:spMk id="21" creationId="{8B1644FB-3BB0-FC04-EC6C-33BAAE07ECB6}"/>
          </ac:spMkLst>
        </pc:spChg>
        <pc:spChg chg="mod">
          <ac:chgData name="Shaowei Wang" userId="e596398d-db6e-4c6b-9fe5-24de495b6c4d" providerId="ADAL" clId="{3FAAE88E-578B-4DDF-8424-051CB2D1D6A5}" dt="2023-02-09T01:56:23.154" v="834"/>
          <ac:spMkLst>
            <pc:docMk/>
            <pc:sldMk cId="625592471" sldId="787"/>
            <ac:spMk id="22" creationId="{18A85DA5-446C-210C-F350-A5A9FED6F070}"/>
          </ac:spMkLst>
        </pc:spChg>
        <pc:spChg chg="mod">
          <ac:chgData name="Shaowei Wang" userId="e596398d-db6e-4c6b-9fe5-24de495b6c4d" providerId="ADAL" clId="{3FAAE88E-578B-4DDF-8424-051CB2D1D6A5}" dt="2023-02-09T01:56:23.154" v="834"/>
          <ac:spMkLst>
            <pc:docMk/>
            <pc:sldMk cId="625592471" sldId="787"/>
            <ac:spMk id="23" creationId="{B4C7C61D-1865-1553-B978-F08279D6CF26}"/>
          </ac:spMkLst>
        </pc:spChg>
        <pc:spChg chg="mod">
          <ac:chgData name="Shaowei Wang" userId="e596398d-db6e-4c6b-9fe5-24de495b6c4d" providerId="ADAL" clId="{3FAAE88E-578B-4DDF-8424-051CB2D1D6A5}" dt="2023-02-09T01:56:23.154" v="834"/>
          <ac:spMkLst>
            <pc:docMk/>
            <pc:sldMk cId="625592471" sldId="787"/>
            <ac:spMk id="24" creationId="{2834D085-7C23-4244-68C3-AD09609CAECB}"/>
          </ac:spMkLst>
        </pc:spChg>
        <pc:spChg chg="mod">
          <ac:chgData name="Shaowei Wang" userId="e596398d-db6e-4c6b-9fe5-24de495b6c4d" providerId="ADAL" clId="{3FAAE88E-578B-4DDF-8424-051CB2D1D6A5}" dt="2023-02-09T01:56:23.154" v="834"/>
          <ac:spMkLst>
            <pc:docMk/>
            <pc:sldMk cId="625592471" sldId="787"/>
            <ac:spMk id="25" creationId="{6B976B02-5F31-4B24-D086-9E8A933B1A76}"/>
          </ac:spMkLst>
        </pc:spChg>
        <pc:spChg chg="mod">
          <ac:chgData name="Shaowei Wang" userId="e596398d-db6e-4c6b-9fe5-24de495b6c4d" providerId="ADAL" clId="{3FAAE88E-578B-4DDF-8424-051CB2D1D6A5}" dt="2023-02-09T01:56:23.154" v="834"/>
          <ac:spMkLst>
            <pc:docMk/>
            <pc:sldMk cId="625592471" sldId="787"/>
            <ac:spMk id="26" creationId="{047C2E75-B14A-0842-1CF6-5CED936E5870}"/>
          </ac:spMkLst>
        </pc:spChg>
        <pc:spChg chg="mod">
          <ac:chgData name="Shaowei Wang" userId="e596398d-db6e-4c6b-9fe5-24de495b6c4d" providerId="ADAL" clId="{3FAAE88E-578B-4DDF-8424-051CB2D1D6A5}" dt="2023-02-09T01:56:23.154" v="834"/>
          <ac:spMkLst>
            <pc:docMk/>
            <pc:sldMk cId="625592471" sldId="787"/>
            <ac:spMk id="27" creationId="{0F9B5E6D-2D01-8351-0336-C0CDF07C301B}"/>
          </ac:spMkLst>
        </pc:spChg>
        <pc:spChg chg="mod">
          <ac:chgData name="Shaowei Wang" userId="e596398d-db6e-4c6b-9fe5-24de495b6c4d" providerId="ADAL" clId="{3FAAE88E-578B-4DDF-8424-051CB2D1D6A5}" dt="2023-02-09T01:56:23.154" v="834"/>
          <ac:spMkLst>
            <pc:docMk/>
            <pc:sldMk cId="625592471" sldId="787"/>
            <ac:spMk id="28" creationId="{4A832B50-FBA7-0E51-23AF-1BB0AA8B8A73}"/>
          </ac:spMkLst>
        </pc:spChg>
        <pc:spChg chg="mod">
          <ac:chgData name="Shaowei Wang" userId="e596398d-db6e-4c6b-9fe5-24de495b6c4d" providerId="ADAL" clId="{3FAAE88E-578B-4DDF-8424-051CB2D1D6A5}" dt="2023-02-09T01:56:23.154" v="834"/>
          <ac:spMkLst>
            <pc:docMk/>
            <pc:sldMk cId="625592471" sldId="787"/>
            <ac:spMk id="29" creationId="{3573B7B9-220B-E2A6-67F8-0580B77C373F}"/>
          </ac:spMkLst>
        </pc:spChg>
        <pc:spChg chg="mod">
          <ac:chgData name="Shaowei Wang" userId="e596398d-db6e-4c6b-9fe5-24de495b6c4d" providerId="ADAL" clId="{3FAAE88E-578B-4DDF-8424-051CB2D1D6A5}" dt="2023-02-09T01:56:23.154" v="834"/>
          <ac:spMkLst>
            <pc:docMk/>
            <pc:sldMk cId="625592471" sldId="787"/>
            <ac:spMk id="30" creationId="{38274421-A28E-82BD-E174-00B2427799AC}"/>
          </ac:spMkLst>
        </pc:spChg>
        <pc:spChg chg="mod">
          <ac:chgData name="Shaowei Wang" userId="e596398d-db6e-4c6b-9fe5-24de495b6c4d" providerId="ADAL" clId="{3FAAE88E-578B-4DDF-8424-051CB2D1D6A5}" dt="2023-02-09T01:56:23.154" v="834"/>
          <ac:spMkLst>
            <pc:docMk/>
            <pc:sldMk cId="625592471" sldId="787"/>
            <ac:spMk id="31" creationId="{C0E035CF-2077-E16C-5D5E-E2F02F46A047}"/>
          </ac:spMkLst>
        </pc:spChg>
        <pc:spChg chg="mod">
          <ac:chgData name="Shaowei Wang" userId="e596398d-db6e-4c6b-9fe5-24de495b6c4d" providerId="ADAL" clId="{3FAAE88E-578B-4DDF-8424-051CB2D1D6A5}" dt="2023-02-09T01:56:23.154" v="834"/>
          <ac:spMkLst>
            <pc:docMk/>
            <pc:sldMk cId="625592471" sldId="787"/>
            <ac:spMk id="32" creationId="{6E284CCF-04F9-0E6D-FB9B-DB317056CAE5}"/>
          </ac:spMkLst>
        </pc:spChg>
        <pc:spChg chg="mod">
          <ac:chgData name="Shaowei Wang" userId="e596398d-db6e-4c6b-9fe5-24de495b6c4d" providerId="ADAL" clId="{3FAAE88E-578B-4DDF-8424-051CB2D1D6A5}" dt="2023-02-09T01:56:23.154" v="834"/>
          <ac:spMkLst>
            <pc:docMk/>
            <pc:sldMk cId="625592471" sldId="787"/>
            <ac:spMk id="33" creationId="{18A42A25-6034-E802-8409-EA7DFD7EDF6C}"/>
          </ac:spMkLst>
        </pc:spChg>
        <pc:spChg chg="mod">
          <ac:chgData name="Shaowei Wang" userId="e596398d-db6e-4c6b-9fe5-24de495b6c4d" providerId="ADAL" clId="{3FAAE88E-578B-4DDF-8424-051CB2D1D6A5}" dt="2023-02-09T01:56:23.154" v="834"/>
          <ac:spMkLst>
            <pc:docMk/>
            <pc:sldMk cId="625592471" sldId="787"/>
            <ac:spMk id="34" creationId="{FDA26FB9-3FA7-5981-6639-C2E57A41143F}"/>
          </ac:spMkLst>
        </pc:spChg>
        <pc:spChg chg="mod">
          <ac:chgData name="Shaowei Wang" userId="e596398d-db6e-4c6b-9fe5-24de495b6c4d" providerId="ADAL" clId="{3FAAE88E-578B-4DDF-8424-051CB2D1D6A5}" dt="2023-02-09T01:56:23.154" v="834"/>
          <ac:spMkLst>
            <pc:docMk/>
            <pc:sldMk cId="625592471" sldId="787"/>
            <ac:spMk id="35" creationId="{B6CF03D1-B3F3-AEE1-1E14-504ECF03E48F}"/>
          </ac:spMkLst>
        </pc:spChg>
        <pc:spChg chg="mod">
          <ac:chgData name="Shaowei Wang" userId="e596398d-db6e-4c6b-9fe5-24de495b6c4d" providerId="ADAL" clId="{3FAAE88E-578B-4DDF-8424-051CB2D1D6A5}" dt="2023-02-09T01:56:23.154" v="834"/>
          <ac:spMkLst>
            <pc:docMk/>
            <pc:sldMk cId="625592471" sldId="787"/>
            <ac:spMk id="36" creationId="{739B8B0F-9C93-B5E5-2F79-94275C70ACE6}"/>
          </ac:spMkLst>
        </pc:spChg>
        <pc:spChg chg="mod">
          <ac:chgData name="Shaowei Wang" userId="e596398d-db6e-4c6b-9fe5-24de495b6c4d" providerId="ADAL" clId="{3FAAE88E-578B-4DDF-8424-051CB2D1D6A5}" dt="2023-02-09T01:56:23.154" v="834"/>
          <ac:spMkLst>
            <pc:docMk/>
            <pc:sldMk cId="625592471" sldId="787"/>
            <ac:spMk id="37" creationId="{1F0CC1AB-AFE8-B9EB-BE7F-B1DC101842B3}"/>
          </ac:spMkLst>
        </pc:spChg>
        <pc:spChg chg="mod">
          <ac:chgData name="Shaowei Wang" userId="e596398d-db6e-4c6b-9fe5-24de495b6c4d" providerId="ADAL" clId="{3FAAE88E-578B-4DDF-8424-051CB2D1D6A5}" dt="2023-02-09T01:56:23.154" v="834"/>
          <ac:spMkLst>
            <pc:docMk/>
            <pc:sldMk cId="625592471" sldId="787"/>
            <ac:spMk id="38" creationId="{B8789869-9E6E-4A8A-B6D9-D0063224A33A}"/>
          </ac:spMkLst>
        </pc:spChg>
        <pc:spChg chg="mod">
          <ac:chgData name="Shaowei Wang" userId="e596398d-db6e-4c6b-9fe5-24de495b6c4d" providerId="ADAL" clId="{3FAAE88E-578B-4DDF-8424-051CB2D1D6A5}" dt="2023-02-09T01:56:23.154" v="834"/>
          <ac:spMkLst>
            <pc:docMk/>
            <pc:sldMk cId="625592471" sldId="787"/>
            <ac:spMk id="39" creationId="{53C0ED40-0CA0-06C7-9C52-0AB19CA7BE5E}"/>
          </ac:spMkLst>
        </pc:spChg>
        <pc:spChg chg="mod">
          <ac:chgData name="Shaowei Wang" userId="e596398d-db6e-4c6b-9fe5-24de495b6c4d" providerId="ADAL" clId="{3FAAE88E-578B-4DDF-8424-051CB2D1D6A5}" dt="2023-02-09T01:56:23.154" v="834"/>
          <ac:spMkLst>
            <pc:docMk/>
            <pc:sldMk cId="625592471" sldId="787"/>
            <ac:spMk id="40" creationId="{A4695536-44AD-C457-2873-F538D350236E}"/>
          </ac:spMkLst>
        </pc:spChg>
        <pc:spChg chg="mod">
          <ac:chgData name="Shaowei Wang" userId="e596398d-db6e-4c6b-9fe5-24de495b6c4d" providerId="ADAL" clId="{3FAAE88E-578B-4DDF-8424-051CB2D1D6A5}" dt="2023-02-09T01:56:23.154" v="834"/>
          <ac:spMkLst>
            <pc:docMk/>
            <pc:sldMk cId="625592471" sldId="787"/>
            <ac:spMk id="41" creationId="{288FAEF2-026C-D81F-D92E-D7DC2B80CEF9}"/>
          </ac:spMkLst>
        </pc:spChg>
        <pc:spChg chg="mod">
          <ac:chgData name="Shaowei Wang" userId="e596398d-db6e-4c6b-9fe5-24de495b6c4d" providerId="ADAL" clId="{3FAAE88E-578B-4DDF-8424-051CB2D1D6A5}" dt="2023-02-09T01:56:23.154" v="834"/>
          <ac:spMkLst>
            <pc:docMk/>
            <pc:sldMk cId="625592471" sldId="787"/>
            <ac:spMk id="42" creationId="{812985B4-D63E-B3BD-C80E-20D064868FCC}"/>
          </ac:spMkLst>
        </pc:spChg>
        <pc:spChg chg="mod">
          <ac:chgData name="Shaowei Wang" userId="e596398d-db6e-4c6b-9fe5-24de495b6c4d" providerId="ADAL" clId="{3FAAE88E-578B-4DDF-8424-051CB2D1D6A5}" dt="2023-02-09T01:56:23.154" v="834"/>
          <ac:spMkLst>
            <pc:docMk/>
            <pc:sldMk cId="625592471" sldId="787"/>
            <ac:spMk id="43" creationId="{3F033C5C-4D65-BED9-57AA-5988D7212C6D}"/>
          </ac:spMkLst>
        </pc:spChg>
        <pc:spChg chg="mod">
          <ac:chgData name="Shaowei Wang" userId="e596398d-db6e-4c6b-9fe5-24de495b6c4d" providerId="ADAL" clId="{3FAAE88E-578B-4DDF-8424-051CB2D1D6A5}" dt="2023-02-09T01:56:23.154" v="834"/>
          <ac:spMkLst>
            <pc:docMk/>
            <pc:sldMk cId="625592471" sldId="787"/>
            <ac:spMk id="44" creationId="{7EFAE859-FD80-F63E-CA63-4C135EC584FA}"/>
          </ac:spMkLst>
        </pc:spChg>
        <pc:spChg chg="mod">
          <ac:chgData name="Shaowei Wang" userId="e596398d-db6e-4c6b-9fe5-24de495b6c4d" providerId="ADAL" clId="{3FAAE88E-578B-4DDF-8424-051CB2D1D6A5}" dt="2023-02-09T01:56:23.154" v="834"/>
          <ac:spMkLst>
            <pc:docMk/>
            <pc:sldMk cId="625592471" sldId="787"/>
            <ac:spMk id="45" creationId="{2BC101CB-5651-BAD5-9F59-A9A956151B8D}"/>
          </ac:spMkLst>
        </pc:spChg>
        <pc:spChg chg="mod">
          <ac:chgData name="Shaowei Wang" userId="e596398d-db6e-4c6b-9fe5-24de495b6c4d" providerId="ADAL" clId="{3FAAE88E-578B-4DDF-8424-051CB2D1D6A5}" dt="2023-02-09T01:56:23.154" v="834"/>
          <ac:spMkLst>
            <pc:docMk/>
            <pc:sldMk cId="625592471" sldId="787"/>
            <ac:spMk id="46" creationId="{0633DFBF-A149-DDB4-F358-2017B82C2549}"/>
          </ac:spMkLst>
        </pc:spChg>
        <pc:spChg chg="mod">
          <ac:chgData name="Shaowei Wang" userId="e596398d-db6e-4c6b-9fe5-24de495b6c4d" providerId="ADAL" clId="{3FAAE88E-578B-4DDF-8424-051CB2D1D6A5}" dt="2023-02-09T01:56:23.154" v="834"/>
          <ac:spMkLst>
            <pc:docMk/>
            <pc:sldMk cId="625592471" sldId="787"/>
            <ac:spMk id="47" creationId="{32E97720-9F9A-1734-E678-69C7D70894AA}"/>
          </ac:spMkLst>
        </pc:spChg>
        <pc:spChg chg="mod">
          <ac:chgData name="Shaowei Wang" userId="e596398d-db6e-4c6b-9fe5-24de495b6c4d" providerId="ADAL" clId="{3FAAE88E-578B-4DDF-8424-051CB2D1D6A5}" dt="2023-02-09T01:56:23.154" v="834"/>
          <ac:spMkLst>
            <pc:docMk/>
            <pc:sldMk cId="625592471" sldId="787"/>
            <ac:spMk id="48" creationId="{4B291199-4539-042A-9E7B-FFB8007AAB46}"/>
          </ac:spMkLst>
        </pc:spChg>
        <pc:spChg chg="mod">
          <ac:chgData name="Shaowei Wang" userId="e596398d-db6e-4c6b-9fe5-24de495b6c4d" providerId="ADAL" clId="{3FAAE88E-578B-4DDF-8424-051CB2D1D6A5}" dt="2023-02-09T01:56:23.154" v="834"/>
          <ac:spMkLst>
            <pc:docMk/>
            <pc:sldMk cId="625592471" sldId="787"/>
            <ac:spMk id="49" creationId="{EC9E00B5-7FC4-F065-F1D1-AD61F82AD581}"/>
          </ac:spMkLst>
        </pc:spChg>
        <pc:spChg chg="mod">
          <ac:chgData name="Shaowei Wang" userId="e596398d-db6e-4c6b-9fe5-24de495b6c4d" providerId="ADAL" clId="{3FAAE88E-578B-4DDF-8424-051CB2D1D6A5}" dt="2023-02-09T01:56:23.154" v="834"/>
          <ac:spMkLst>
            <pc:docMk/>
            <pc:sldMk cId="625592471" sldId="787"/>
            <ac:spMk id="50" creationId="{5D253B2A-0667-350A-4FA4-D89A272F968E}"/>
          </ac:spMkLst>
        </pc:spChg>
        <pc:spChg chg="mod">
          <ac:chgData name="Shaowei Wang" userId="e596398d-db6e-4c6b-9fe5-24de495b6c4d" providerId="ADAL" clId="{3FAAE88E-578B-4DDF-8424-051CB2D1D6A5}" dt="2023-02-09T01:56:23.154" v="834"/>
          <ac:spMkLst>
            <pc:docMk/>
            <pc:sldMk cId="625592471" sldId="787"/>
            <ac:spMk id="51" creationId="{E33788F1-65BB-BBA1-EBF6-97C59E187369}"/>
          </ac:spMkLst>
        </pc:spChg>
        <pc:spChg chg="mod">
          <ac:chgData name="Shaowei Wang" userId="e596398d-db6e-4c6b-9fe5-24de495b6c4d" providerId="ADAL" clId="{3FAAE88E-578B-4DDF-8424-051CB2D1D6A5}" dt="2023-02-09T01:56:23.154" v="834"/>
          <ac:spMkLst>
            <pc:docMk/>
            <pc:sldMk cId="625592471" sldId="787"/>
            <ac:spMk id="52" creationId="{D837B4A7-503C-B6AF-3422-84BC322B1AA5}"/>
          </ac:spMkLst>
        </pc:spChg>
        <pc:spChg chg="mod">
          <ac:chgData name="Shaowei Wang" userId="e596398d-db6e-4c6b-9fe5-24de495b6c4d" providerId="ADAL" clId="{3FAAE88E-578B-4DDF-8424-051CB2D1D6A5}" dt="2023-02-09T01:56:23.154" v="834"/>
          <ac:spMkLst>
            <pc:docMk/>
            <pc:sldMk cId="625592471" sldId="787"/>
            <ac:spMk id="53" creationId="{2761D6C5-393D-7FBF-8FF1-CD4591A70A76}"/>
          </ac:spMkLst>
        </pc:spChg>
        <pc:spChg chg="mod">
          <ac:chgData name="Shaowei Wang" userId="e596398d-db6e-4c6b-9fe5-24de495b6c4d" providerId="ADAL" clId="{3FAAE88E-578B-4DDF-8424-051CB2D1D6A5}" dt="2023-02-09T01:56:23.154" v="834"/>
          <ac:spMkLst>
            <pc:docMk/>
            <pc:sldMk cId="625592471" sldId="787"/>
            <ac:spMk id="54" creationId="{32B08DBB-7D6A-F690-3698-71B6A0EE3825}"/>
          </ac:spMkLst>
        </pc:spChg>
        <pc:spChg chg="mod">
          <ac:chgData name="Shaowei Wang" userId="e596398d-db6e-4c6b-9fe5-24de495b6c4d" providerId="ADAL" clId="{3FAAE88E-578B-4DDF-8424-051CB2D1D6A5}" dt="2023-02-09T01:56:23.154" v="834"/>
          <ac:spMkLst>
            <pc:docMk/>
            <pc:sldMk cId="625592471" sldId="787"/>
            <ac:spMk id="55" creationId="{E0C181D0-CF53-17B2-EA80-26E139285D0C}"/>
          </ac:spMkLst>
        </pc:spChg>
        <pc:spChg chg="mod">
          <ac:chgData name="Shaowei Wang" userId="e596398d-db6e-4c6b-9fe5-24de495b6c4d" providerId="ADAL" clId="{3FAAE88E-578B-4DDF-8424-051CB2D1D6A5}" dt="2023-02-09T01:56:23.154" v="834"/>
          <ac:spMkLst>
            <pc:docMk/>
            <pc:sldMk cId="625592471" sldId="787"/>
            <ac:spMk id="56" creationId="{F22707C2-802B-25AC-94C3-088C1B29ECC7}"/>
          </ac:spMkLst>
        </pc:spChg>
        <pc:spChg chg="mod">
          <ac:chgData name="Shaowei Wang" userId="e596398d-db6e-4c6b-9fe5-24de495b6c4d" providerId="ADAL" clId="{3FAAE88E-578B-4DDF-8424-051CB2D1D6A5}" dt="2023-02-09T01:56:23.154" v="834"/>
          <ac:spMkLst>
            <pc:docMk/>
            <pc:sldMk cId="625592471" sldId="787"/>
            <ac:spMk id="57" creationId="{35B11C0C-A67D-25F1-45B5-7D96D458B125}"/>
          </ac:spMkLst>
        </pc:spChg>
        <pc:spChg chg="mod">
          <ac:chgData name="Shaowei Wang" userId="e596398d-db6e-4c6b-9fe5-24de495b6c4d" providerId="ADAL" clId="{3FAAE88E-578B-4DDF-8424-051CB2D1D6A5}" dt="2023-02-09T01:56:23.154" v="834"/>
          <ac:spMkLst>
            <pc:docMk/>
            <pc:sldMk cId="625592471" sldId="787"/>
            <ac:spMk id="58" creationId="{9511565C-C60C-AF0B-A61C-8633D3BE05CC}"/>
          </ac:spMkLst>
        </pc:spChg>
        <pc:spChg chg="mod">
          <ac:chgData name="Shaowei Wang" userId="e596398d-db6e-4c6b-9fe5-24de495b6c4d" providerId="ADAL" clId="{3FAAE88E-578B-4DDF-8424-051CB2D1D6A5}" dt="2023-02-09T01:56:23.154" v="834"/>
          <ac:spMkLst>
            <pc:docMk/>
            <pc:sldMk cId="625592471" sldId="787"/>
            <ac:spMk id="59" creationId="{A9B876D0-A9C4-D9B1-284C-BDE63BD97195}"/>
          </ac:spMkLst>
        </pc:spChg>
        <pc:spChg chg="mod">
          <ac:chgData name="Shaowei Wang" userId="e596398d-db6e-4c6b-9fe5-24de495b6c4d" providerId="ADAL" clId="{3FAAE88E-578B-4DDF-8424-051CB2D1D6A5}" dt="2023-02-09T01:56:23.154" v="834"/>
          <ac:spMkLst>
            <pc:docMk/>
            <pc:sldMk cId="625592471" sldId="787"/>
            <ac:spMk id="60" creationId="{0A273E51-2210-17B9-128D-8D100FCFC066}"/>
          </ac:spMkLst>
        </pc:spChg>
        <pc:spChg chg="mod">
          <ac:chgData name="Shaowei Wang" userId="e596398d-db6e-4c6b-9fe5-24de495b6c4d" providerId="ADAL" clId="{3FAAE88E-578B-4DDF-8424-051CB2D1D6A5}" dt="2023-02-09T01:56:23.154" v="834"/>
          <ac:spMkLst>
            <pc:docMk/>
            <pc:sldMk cId="625592471" sldId="787"/>
            <ac:spMk id="61" creationId="{09CF6B21-7A9B-A77F-84CF-F7789B53F1F5}"/>
          </ac:spMkLst>
        </pc:spChg>
        <pc:spChg chg="mod">
          <ac:chgData name="Shaowei Wang" userId="e596398d-db6e-4c6b-9fe5-24de495b6c4d" providerId="ADAL" clId="{3FAAE88E-578B-4DDF-8424-051CB2D1D6A5}" dt="2023-02-09T01:56:23.154" v="834"/>
          <ac:spMkLst>
            <pc:docMk/>
            <pc:sldMk cId="625592471" sldId="787"/>
            <ac:spMk id="62" creationId="{B4AAB7FB-DA5A-565F-A086-BD90E47A0413}"/>
          </ac:spMkLst>
        </pc:spChg>
        <pc:spChg chg="mod">
          <ac:chgData name="Shaowei Wang" userId="e596398d-db6e-4c6b-9fe5-24de495b6c4d" providerId="ADAL" clId="{3FAAE88E-578B-4DDF-8424-051CB2D1D6A5}" dt="2023-02-09T01:56:23.154" v="834"/>
          <ac:spMkLst>
            <pc:docMk/>
            <pc:sldMk cId="625592471" sldId="787"/>
            <ac:spMk id="63" creationId="{C3D5CBBE-06A3-6A8B-F600-0C3B6E89A7F4}"/>
          </ac:spMkLst>
        </pc:spChg>
        <pc:spChg chg="del">
          <ac:chgData name="Shaowei Wang" userId="e596398d-db6e-4c6b-9fe5-24de495b6c4d" providerId="ADAL" clId="{3FAAE88E-578B-4DDF-8424-051CB2D1D6A5}" dt="2023-02-09T01:56:22.594" v="833" actId="478"/>
          <ac:spMkLst>
            <pc:docMk/>
            <pc:sldMk cId="625592471" sldId="787"/>
            <ac:spMk id="359" creationId="{00000000-0000-0000-0000-000000000000}"/>
          </ac:spMkLst>
        </pc:spChg>
        <pc:spChg chg="del">
          <ac:chgData name="Shaowei Wang" userId="e596398d-db6e-4c6b-9fe5-24de495b6c4d" providerId="ADAL" clId="{3FAAE88E-578B-4DDF-8424-051CB2D1D6A5}" dt="2023-02-09T01:56:22.594" v="833" actId="478"/>
          <ac:spMkLst>
            <pc:docMk/>
            <pc:sldMk cId="625592471" sldId="787"/>
            <ac:spMk id="362" creationId="{00000000-0000-0000-0000-000000000000}"/>
          </ac:spMkLst>
        </pc:spChg>
        <pc:spChg chg="mod">
          <ac:chgData name="Shaowei Wang" userId="e596398d-db6e-4c6b-9fe5-24de495b6c4d" providerId="ADAL" clId="{3FAAE88E-578B-4DDF-8424-051CB2D1D6A5}" dt="2023-02-09T01:56:23.154" v="834"/>
          <ac:spMkLst>
            <pc:docMk/>
            <pc:sldMk cId="625592471" sldId="787"/>
            <ac:spMk id="448" creationId="{28D52053-26FE-CDB0-ECA8-C01CA09772AA}"/>
          </ac:spMkLst>
        </pc:spChg>
        <pc:spChg chg="del">
          <ac:chgData name="Shaowei Wang" userId="e596398d-db6e-4c6b-9fe5-24de495b6c4d" providerId="ADAL" clId="{3FAAE88E-578B-4DDF-8424-051CB2D1D6A5}" dt="2023-02-09T01:56:22.594" v="833" actId="478"/>
          <ac:spMkLst>
            <pc:docMk/>
            <pc:sldMk cId="625592471" sldId="787"/>
            <ac:spMk id="449" creationId="{00000000-0000-0000-0000-000000000000}"/>
          </ac:spMkLst>
        </pc:spChg>
        <pc:spChg chg="del">
          <ac:chgData name="Shaowei Wang" userId="e596398d-db6e-4c6b-9fe5-24de495b6c4d" providerId="ADAL" clId="{3FAAE88E-578B-4DDF-8424-051CB2D1D6A5}" dt="2023-02-09T01:56:22.594" v="833" actId="478"/>
          <ac:spMkLst>
            <pc:docMk/>
            <pc:sldMk cId="625592471" sldId="787"/>
            <ac:spMk id="450" creationId="{00000000-0000-0000-0000-000000000000}"/>
          </ac:spMkLst>
        </pc:spChg>
        <pc:spChg chg="del">
          <ac:chgData name="Shaowei Wang" userId="e596398d-db6e-4c6b-9fe5-24de495b6c4d" providerId="ADAL" clId="{3FAAE88E-578B-4DDF-8424-051CB2D1D6A5}" dt="2023-02-09T01:56:22.594" v="833" actId="478"/>
          <ac:spMkLst>
            <pc:docMk/>
            <pc:sldMk cId="625592471" sldId="787"/>
            <ac:spMk id="451" creationId="{00000000-0000-0000-0000-000000000000}"/>
          </ac:spMkLst>
        </pc:spChg>
        <pc:spChg chg="mod">
          <ac:chgData name="Shaowei Wang" userId="e596398d-db6e-4c6b-9fe5-24de495b6c4d" providerId="ADAL" clId="{3FAAE88E-578B-4DDF-8424-051CB2D1D6A5}" dt="2023-02-09T01:56:23.154" v="834"/>
          <ac:spMkLst>
            <pc:docMk/>
            <pc:sldMk cId="625592471" sldId="787"/>
            <ac:spMk id="452" creationId="{55ADA4FC-D091-637B-FF33-F89189C67899}"/>
          </ac:spMkLst>
        </pc:spChg>
        <pc:spChg chg="mod">
          <ac:chgData name="Shaowei Wang" userId="e596398d-db6e-4c6b-9fe5-24de495b6c4d" providerId="ADAL" clId="{3FAAE88E-578B-4DDF-8424-051CB2D1D6A5}" dt="2023-02-09T01:56:23.154" v="834"/>
          <ac:spMkLst>
            <pc:docMk/>
            <pc:sldMk cId="625592471" sldId="787"/>
            <ac:spMk id="453" creationId="{139E1C69-88F6-094C-057F-57152BE0B0F0}"/>
          </ac:spMkLst>
        </pc:spChg>
        <pc:spChg chg="mod">
          <ac:chgData name="Shaowei Wang" userId="e596398d-db6e-4c6b-9fe5-24de495b6c4d" providerId="ADAL" clId="{3FAAE88E-578B-4DDF-8424-051CB2D1D6A5}" dt="2023-02-09T01:56:23.154" v="834"/>
          <ac:spMkLst>
            <pc:docMk/>
            <pc:sldMk cId="625592471" sldId="787"/>
            <ac:spMk id="454" creationId="{9ECFD55D-6E2E-1047-E2D6-507C3C73F163}"/>
          </ac:spMkLst>
        </pc:spChg>
        <pc:spChg chg="mod">
          <ac:chgData name="Shaowei Wang" userId="e596398d-db6e-4c6b-9fe5-24de495b6c4d" providerId="ADAL" clId="{3FAAE88E-578B-4DDF-8424-051CB2D1D6A5}" dt="2023-02-09T01:56:23.154" v="834"/>
          <ac:spMkLst>
            <pc:docMk/>
            <pc:sldMk cId="625592471" sldId="787"/>
            <ac:spMk id="455" creationId="{4D4225DB-FE59-AC7B-659C-964AB781D2AC}"/>
          </ac:spMkLst>
        </pc:spChg>
        <pc:spChg chg="del">
          <ac:chgData name="Shaowei Wang" userId="e596398d-db6e-4c6b-9fe5-24de495b6c4d" providerId="ADAL" clId="{3FAAE88E-578B-4DDF-8424-051CB2D1D6A5}" dt="2023-02-09T01:56:22.594" v="833" actId="478"/>
          <ac:spMkLst>
            <pc:docMk/>
            <pc:sldMk cId="625592471" sldId="787"/>
            <ac:spMk id="456" creationId="{00000000-0000-0000-0000-000000000000}"/>
          </ac:spMkLst>
        </pc:spChg>
        <pc:spChg chg="del">
          <ac:chgData name="Shaowei Wang" userId="e596398d-db6e-4c6b-9fe5-24de495b6c4d" providerId="ADAL" clId="{3FAAE88E-578B-4DDF-8424-051CB2D1D6A5}" dt="2023-02-09T01:56:22.594" v="833" actId="478"/>
          <ac:spMkLst>
            <pc:docMk/>
            <pc:sldMk cId="625592471" sldId="787"/>
            <ac:spMk id="457" creationId="{00000000-0000-0000-0000-000000000000}"/>
          </ac:spMkLst>
        </pc:spChg>
        <pc:spChg chg="del">
          <ac:chgData name="Shaowei Wang" userId="e596398d-db6e-4c6b-9fe5-24de495b6c4d" providerId="ADAL" clId="{3FAAE88E-578B-4DDF-8424-051CB2D1D6A5}" dt="2023-02-09T01:56:22.594" v="833" actId="478"/>
          <ac:spMkLst>
            <pc:docMk/>
            <pc:sldMk cId="625592471" sldId="787"/>
            <ac:spMk id="458" creationId="{00000000-0000-0000-0000-000000000000}"/>
          </ac:spMkLst>
        </pc:spChg>
        <pc:spChg chg="del">
          <ac:chgData name="Shaowei Wang" userId="e596398d-db6e-4c6b-9fe5-24de495b6c4d" providerId="ADAL" clId="{3FAAE88E-578B-4DDF-8424-051CB2D1D6A5}" dt="2023-02-09T01:56:22.594" v="833" actId="478"/>
          <ac:spMkLst>
            <pc:docMk/>
            <pc:sldMk cId="625592471" sldId="787"/>
            <ac:spMk id="459" creationId="{00000000-0000-0000-0000-000000000000}"/>
          </ac:spMkLst>
        </pc:spChg>
        <pc:spChg chg="mod">
          <ac:chgData name="Shaowei Wang" userId="e596398d-db6e-4c6b-9fe5-24de495b6c4d" providerId="ADAL" clId="{3FAAE88E-578B-4DDF-8424-051CB2D1D6A5}" dt="2023-02-09T01:56:23.154" v="834"/>
          <ac:spMkLst>
            <pc:docMk/>
            <pc:sldMk cId="625592471" sldId="787"/>
            <ac:spMk id="460" creationId="{3AD706CF-408D-28FF-E97E-8D23CCE446A4}"/>
          </ac:spMkLst>
        </pc:spChg>
        <pc:spChg chg="mod">
          <ac:chgData name="Shaowei Wang" userId="e596398d-db6e-4c6b-9fe5-24de495b6c4d" providerId="ADAL" clId="{3FAAE88E-578B-4DDF-8424-051CB2D1D6A5}" dt="2023-02-09T01:56:23.154" v="834"/>
          <ac:spMkLst>
            <pc:docMk/>
            <pc:sldMk cId="625592471" sldId="787"/>
            <ac:spMk id="461" creationId="{7D328178-F20F-EC38-8555-749EC9C9D898}"/>
          </ac:spMkLst>
        </pc:spChg>
        <pc:spChg chg="mod">
          <ac:chgData name="Shaowei Wang" userId="e596398d-db6e-4c6b-9fe5-24de495b6c4d" providerId="ADAL" clId="{3FAAE88E-578B-4DDF-8424-051CB2D1D6A5}" dt="2023-02-09T01:56:23.154" v="834"/>
          <ac:spMkLst>
            <pc:docMk/>
            <pc:sldMk cId="625592471" sldId="787"/>
            <ac:spMk id="462" creationId="{FE116E63-2C07-6323-18A8-3A2E89C576A0}"/>
          </ac:spMkLst>
        </pc:spChg>
        <pc:spChg chg="mod">
          <ac:chgData name="Shaowei Wang" userId="e596398d-db6e-4c6b-9fe5-24de495b6c4d" providerId="ADAL" clId="{3FAAE88E-578B-4DDF-8424-051CB2D1D6A5}" dt="2023-02-09T01:56:23.154" v="834"/>
          <ac:spMkLst>
            <pc:docMk/>
            <pc:sldMk cId="625592471" sldId="787"/>
            <ac:spMk id="463" creationId="{83F45160-3B0B-514B-C209-47F693A785E1}"/>
          </ac:spMkLst>
        </pc:spChg>
        <pc:spChg chg="mod">
          <ac:chgData name="Shaowei Wang" userId="e596398d-db6e-4c6b-9fe5-24de495b6c4d" providerId="ADAL" clId="{3FAAE88E-578B-4DDF-8424-051CB2D1D6A5}" dt="2023-02-09T01:56:23.154" v="834"/>
          <ac:spMkLst>
            <pc:docMk/>
            <pc:sldMk cId="625592471" sldId="787"/>
            <ac:spMk id="468" creationId="{D9B3BD5B-A336-79AC-6448-A49BBB7015EB}"/>
          </ac:spMkLst>
        </pc:spChg>
        <pc:spChg chg="mod">
          <ac:chgData name="Shaowei Wang" userId="e596398d-db6e-4c6b-9fe5-24de495b6c4d" providerId="ADAL" clId="{3FAAE88E-578B-4DDF-8424-051CB2D1D6A5}" dt="2023-02-09T01:56:23.154" v="834"/>
          <ac:spMkLst>
            <pc:docMk/>
            <pc:sldMk cId="625592471" sldId="787"/>
            <ac:spMk id="469" creationId="{38CC1701-2D0E-C336-F01E-ECF9E2E1CE34}"/>
          </ac:spMkLst>
        </pc:spChg>
        <pc:spChg chg="mod">
          <ac:chgData name="Shaowei Wang" userId="e596398d-db6e-4c6b-9fe5-24de495b6c4d" providerId="ADAL" clId="{3FAAE88E-578B-4DDF-8424-051CB2D1D6A5}" dt="2023-02-09T01:56:23.154" v="834"/>
          <ac:spMkLst>
            <pc:docMk/>
            <pc:sldMk cId="625592471" sldId="787"/>
            <ac:spMk id="470" creationId="{D92A81A6-8AAB-39D7-B011-11F1F1308976}"/>
          </ac:spMkLst>
        </pc:spChg>
        <pc:spChg chg="mod">
          <ac:chgData name="Shaowei Wang" userId="e596398d-db6e-4c6b-9fe5-24de495b6c4d" providerId="ADAL" clId="{3FAAE88E-578B-4DDF-8424-051CB2D1D6A5}" dt="2023-02-09T01:56:23.154" v="834"/>
          <ac:spMkLst>
            <pc:docMk/>
            <pc:sldMk cId="625592471" sldId="787"/>
            <ac:spMk id="471" creationId="{3A89B26F-47BD-9C73-F28C-CAEC394462E4}"/>
          </ac:spMkLst>
        </pc:spChg>
        <pc:spChg chg="mod">
          <ac:chgData name="Shaowei Wang" userId="e596398d-db6e-4c6b-9fe5-24de495b6c4d" providerId="ADAL" clId="{3FAAE88E-578B-4DDF-8424-051CB2D1D6A5}" dt="2023-02-09T01:56:23.154" v="834"/>
          <ac:spMkLst>
            <pc:docMk/>
            <pc:sldMk cId="625592471" sldId="787"/>
            <ac:spMk id="472" creationId="{DB81F932-5689-194F-007B-F9B4365EDACD}"/>
          </ac:spMkLst>
        </pc:spChg>
        <pc:spChg chg="mod">
          <ac:chgData name="Shaowei Wang" userId="e596398d-db6e-4c6b-9fe5-24de495b6c4d" providerId="ADAL" clId="{3FAAE88E-578B-4DDF-8424-051CB2D1D6A5}" dt="2023-02-09T01:56:23.154" v="834"/>
          <ac:spMkLst>
            <pc:docMk/>
            <pc:sldMk cId="625592471" sldId="787"/>
            <ac:spMk id="473" creationId="{E43E428E-2F3A-DA78-1CDD-E10AA2059D47}"/>
          </ac:spMkLst>
        </pc:spChg>
        <pc:spChg chg="mod">
          <ac:chgData name="Shaowei Wang" userId="e596398d-db6e-4c6b-9fe5-24de495b6c4d" providerId="ADAL" clId="{3FAAE88E-578B-4DDF-8424-051CB2D1D6A5}" dt="2023-02-09T01:56:23.154" v="834"/>
          <ac:spMkLst>
            <pc:docMk/>
            <pc:sldMk cId="625592471" sldId="787"/>
            <ac:spMk id="474" creationId="{A5B465A5-7F52-D24B-1A0E-2724D2E11A43}"/>
          </ac:spMkLst>
        </pc:spChg>
        <pc:spChg chg="mod">
          <ac:chgData name="Shaowei Wang" userId="e596398d-db6e-4c6b-9fe5-24de495b6c4d" providerId="ADAL" clId="{3FAAE88E-578B-4DDF-8424-051CB2D1D6A5}" dt="2023-02-09T01:56:23.154" v="834"/>
          <ac:spMkLst>
            <pc:docMk/>
            <pc:sldMk cId="625592471" sldId="787"/>
            <ac:spMk id="475" creationId="{D8C1DBE8-E02F-FA5B-ED8D-71AD1F6C15B1}"/>
          </ac:spMkLst>
        </pc:spChg>
        <pc:spChg chg="mod">
          <ac:chgData name="Shaowei Wang" userId="e596398d-db6e-4c6b-9fe5-24de495b6c4d" providerId="ADAL" clId="{3FAAE88E-578B-4DDF-8424-051CB2D1D6A5}" dt="2023-02-09T01:56:23.154" v="834"/>
          <ac:spMkLst>
            <pc:docMk/>
            <pc:sldMk cId="625592471" sldId="787"/>
            <ac:spMk id="476" creationId="{F841F17A-F5EF-291D-D5E2-295C2F02B786}"/>
          </ac:spMkLst>
        </pc:spChg>
        <pc:spChg chg="mod">
          <ac:chgData name="Shaowei Wang" userId="e596398d-db6e-4c6b-9fe5-24de495b6c4d" providerId="ADAL" clId="{3FAAE88E-578B-4DDF-8424-051CB2D1D6A5}" dt="2023-02-09T01:56:23.154" v="834"/>
          <ac:spMkLst>
            <pc:docMk/>
            <pc:sldMk cId="625592471" sldId="787"/>
            <ac:spMk id="477" creationId="{C7AB2395-0A6D-D294-0CBC-3A0B3AA12AF1}"/>
          </ac:spMkLst>
        </pc:spChg>
        <pc:spChg chg="mod">
          <ac:chgData name="Shaowei Wang" userId="e596398d-db6e-4c6b-9fe5-24de495b6c4d" providerId="ADAL" clId="{3FAAE88E-578B-4DDF-8424-051CB2D1D6A5}" dt="2023-02-09T01:56:23.154" v="834"/>
          <ac:spMkLst>
            <pc:docMk/>
            <pc:sldMk cId="625592471" sldId="787"/>
            <ac:spMk id="478" creationId="{4764BF20-ABC8-9769-AC2B-90E2C5F59063}"/>
          </ac:spMkLst>
        </pc:spChg>
        <pc:spChg chg="mod">
          <ac:chgData name="Shaowei Wang" userId="e596398d-db6e-4c6b-9fe5-24de495b6c4d" providerId="ADAL" clId="{3FAAE88E-578B-4DDF-8424-051CB2D1D6A5}" dt="2023-02-09T01:56:23.154" v="834"/>
          <ac:spMkLst>
            <pc:docMk/>
            <pc:sldMk cId="625592471" sldId="787"/>
            <ac:spMk id="479" creationId="{D32D3E36-9C22-E71E-0AF0-29335B5E5562}"/>
          </ac:spMkLst>
        </pc:spChg>
        <pc:spChg chg="mod">
          <ac:chgData name="Shaowei Wang" userId="e596398d-db6e-4c6b-9fe5-24de495b6c4d" providerId="ADAL" clId="{3FAAE88E-578B-4DDF-8424-051CB2D1D6A5}" dt="2023-02-09T01:56:23.154" v="834"/>
          <ac:spMkLst>
            <pc:docMk/>
            <pc:sldMk cId="625592471" sldId="787"/>
            <ac:spMk id="480" creationId="{DB903BEC-164B-A583-69AC-1C426D8C9E91}"/>
          </ac:spMkLst>
        </pc:spChg>
        <pc:spChg chg="mod">
          <ac:chgData name="Shaowei Wang" userId="e596398d-db6e-4c6b-9fe5-24de495b6c4d" providerId="ADAL" clId="{3FAAE88E-578B-4DDF-8424-051CB2D1D6A5}" dt="2023-02-09T01:56:23.154" v="834"/>
          <ac:spMkLst>
            <pc:docMk/>
            <pc:sldMk cId="625592471" sldId="787"/>
            <ac:spMk id="481" creationId="{BAA6D5E5-B2E9-C937-09EE-48BC3EC9EAB2}"/>
          </ac:spMkLst>
        </pc:spChg>
        <pc:spChg chg="mod">
          <ac:chgData name="Shaowei Wang" userId="e596398d-db6e-4c6b-9fe5-24de495b6c4d" providerId="ADAL" clId="{3FAAE88E-578B-4DDF-8424-051CB2D1D6A5}" dt="2023-02-09T01:56:23.154" v="834"/>
          <ac:spMkLst>
            <pc:docMk/>
            <pc:sldMk cId="625592471" sldId="787"/>
            <ac:spMk id="482" creationId="{914CE34C-1266-218D-7E77-DABEE592DE36}"/>
          </ac:spMkLst>
        </pc:spChg>
        <pc:spChg chg="mod">
          <ac:chgData name="Shaowei Wang" userId="e596398d-db6e-4c6b-9fe5-24de495b6c4d" providerId="ADAL" clId="{3FAAE88E-578B-4DDF-8424-051CB2D1D6A5}" dt="2023-02-09T01:56:23.154" v="834"/>
          <ac:spMkLst>
            <pc:docMk/>
            <pc:sldMk cId="625592471" sldId="787"/>
            <ac:spMk id="483" creationId="{FADC8037-C8CA-A57C-ADA2-ACA36A9E7CCB}"/>
          </ac:spMkLst>
        </pc:spChg>
        <pc:spChg chg="add mod">
          <ac:chgData name="Shaowei Wang" userId="e596398d-db6e-4c6b-9fe5-24de495b6c4d" providerId="ADAL" clId="{3FAAE88E-578B-4DDF-8424-051CB2D1D6A5}" dt="2023-02-09T01:56:23.154" v="834"/>
          <ac:spMkLst>
            <pc:docMk/>
            <pc:sldMk cId="625592471" sldId="787"/>
            <ac:spMk id="484" creationId="{AAC1D6EE-40A2-082A-5FEA-C5AB35156CBE}"/>
          </ac:spMkLst>
        </pc:spChg>
        <pc:spChg chg="add mod">
          <ac:chgData name="Shaowei Wang" userId="e596398d-db6e-4c6b-9fe5-24de495b6c4d" providerId="ADAL" clId="{3FAAE88E-578B-4DDF-8424-051CB2D1D6A5}" dt="2023-02-09T01:56:23.154" v="834"/>
          <ac:spMkLst>
            <pc:docMk/>
            <pc:sldMk cId="625592471" sldId="787"/>
            <ac:spMk id="485" creationId="{1516EA71-22E3-10C6-531D-634B7BBF2DDA}"/>
          </ac:spMkLst>
        </pc:spChg>
        <pc:spChg chg="mod">
          <ac:chgData name="Shaowei Wang" userId="e596398d-db6e-4c6b-9fe5-24de495b6c4d" providerId="ADAL" clId="{3FAAE88E-578B-4DDF-8424-051CB2D1D6A5}" dt="2023-02-09T01:56:23.154" v="834"/>
          <ac:spMkLst>
            <pc:docMk/>
            <pc:sldMk cId="625592471" sldId="787"/>
            <ac:spMk id="488" creationId="{A9D74CD7-7413-EF52-5A3E-C4AF15F0C848}"/>
          </ac:spMkLst>
        </pc:spChg>
        <pc:spChg chg="mod">
          <ac:chgData name="Shaowei Wang" userId="e596398d-db6e-4c6b-9fe5-24de495b6c4d" providerId="ADAL" clId="{3FAAE88E-578B-4DDF-8424-051CB2D1D6A5}" dt="2023-02-09T01:56:23.154" v="834"/>
          <ac:spMkLst>
            <pc:docMk/>
            <pc:sldMk cId="625592471" sldId="787"/>
            <ac:spMk id="490" creationId="{4FDCA15E-897D-03D8-8FA8-B5ABC9D05639}"/>
          </ac:spMkLst>
        </pc:spChg>
        <pc:spChg chg="mod">
          <ac:chgData name="Shaowei Wang" userId="e596398d-db6e-4c6b-9fe5-24de495b6c4d" providerId="ADAL" clId="{3FAAE88E-578B-4DDF-8424-051CB2D1D6A5}" dt="2023-02-09T01:56:23.154" v="834"/>
          <ac:spMkLst>
            <pc:docMk/>
            <pc:sldMk cId="625592471" sldId="787"/>
            <ac:spMk id="491" creationId="{6BE833A2-F7FB-B206-18B7-CC5ADF2B02FF}"/>
          </ac:spMkLst>
        </pc:spChg>
        <pc:spChg chg="add mod">
          <ac:chgData name="Shaowei Wang" userId="e596398d-db6e-4c6b-9fe5-24de495b6c4d" providerId="ADAL" clId="{3FAAE88E-578B-4DDF-8424-051CB2D1D6A5}" dt="2023-02-09T01:56:23.154" v="834"/>
          <ac:spMkLst>
            <pc:docMk/>
            <pc:sldMk cId="625592471" sldId="787"/>
            <ac:spMk id="492" creationId="{80624DBE-895E-09AC-6853-AB4E6A487BEB}"/>
          </ac:spMkLst>
        </pc:spChg>
        <pc:spChg chg="add mod">
          <ac:chgData name="Shaowei Wang" userId="e596398d-db6e-4c6b-9fe5-24de495b6c4d" providerId="ADAL" clId="{3FAAE88E-578B-4DDF-8424-051CB2D1D6A5}" dt="2023-02-09T01:56:23.154" v="834"/>
          <ac:spMkLst>
            <pc:docMk/>
            <pc:sldMk cId="625592471" sldId="787"/>
            <ac:spMk id="493" creationId="{8751F91F-205D-8A08-B3FF-783F45CC04A2}"/>
          </ac:spMkLst>
        </pc:spChg>
        <pc:spChg chg="add mod">
          <ac:chgData name="Shaowei Wang" userId="e596398d-db6e-4c6b-9fe5-24de495b6c4d" providerId="ADAL" clId="{3FAAE88E-578B-4DDF-8424-051CB2D1D6A5}" dt="2023-02-09T01:56:23.154" v="834"/>
          <ac:spMkLst>
            <pc:docMk/>
            <pc:sldMk cId="625592471" sldId="787"/>
            <ac:spMk id="494" creationId="{C9520173-AE5A-D54E-9BB7-7863B0A38991}"/>
          </ac:spMkLst>
        </pc:spChg>
        <pc:spChg chg="add mod">
          <ac:chgData name="Shaowei Wang" userId="e596398d-db6e-4c6b-9fe5-24de495b6c4d" providerId="ADAL" clId="{3FAAE88E-578B-4DDF-8424-051CB2D1D6A5}" dt="2023-02-09T01:56:23.154" v="834"/>
          <ac:spMkLst>
            <pc:docMk/>
            <pc:sldMk cId="625592471" sldId="787"/>
            <ac:spMk id="495" creationId="{7FDA979D-6247-4EFE-EF10-973C57C11B21}"/>
          </ac:spMkLst>
        </pc:spChg>
        <pc:spChg chg="add mod">
          <ac:chgData name="Shaowei Wang" userId="e596398d-db6e-4c6b-9fe5-24de495b6c4d" providerId="ADAL" clId="{3FAAE88E-578B-4DDF-8424-051CB2D1D6A5}" dt="2023-02-09T01:56:23.154" v="834"/>
          <ac:spMkLst>
            <pc:docMk/>
            <pc:sldMk cId="625592471" sldId="787"/>
            <ac:spMk id="496" creationId="{41613986-8AC0-0BC2-2BCF-D97FCB096B73}"/>
          </ac:spMkLst>
        </pc:spChg>
        <pc:spChg chg="add mod">
          <ac:chgData name="Shaowei Wang" userId="e596398d-db6e-4c6b-9fe5-24de495b6c4d" providerId="ADAL" clId="{3FAAE88E-578B-4DDF-8424-051CB2D1D6A5}" dt="2023-02-09T01:56:23.154" v="834"/>
          <ac:spMkLst>
            <pc:docMk/>
            <pc:sldMk cId="625592471" sldId="787"/>
            <ac:spMk id="497" creationId="{BB4E18CC-18C9-9384-3B9C-A885BE42A9DF}"/>
          </ac:spMkLst>
        </pc:spChg>
        <pc:spChg chg="add mod">
          <ac:chgData name="Shaowei Wang" userId="e596398d-db6e-4c6b-9fe5-24de495b6c4d" providerId="ADAL" clId="{3FAAE88E-578B-4DDF-8424-051CB2D1D6A5}" dt="2023-02-09T01:56:23.154" v="834"/>
          <ac:spMkLst>
            <pc:docMk/>
            <pc:sldMk cId="625592471" sldId="787"/>
            <ac:spMk id="498" creationId="{0E764207-10A8-F747-C403-71F05295CB8B}"/>
          </ac:spMkLst>
        </pc:spChg>
        <pc:spChg chg="mod">
          <ac:chgData name="Shaowei Wang" userId="e596398d-db6e-4c6b-9fe5-24de495b6c4d" providerId="ADAL" clId="{3FAAE88E-578B-4DDF-8424-051CB2D1D6A5}" dt="2023-02-09T01:56:23.154" v="834"/>
          <ac:spMkLst>
            <pc:docMk/>
            <pc:sldMk cId="625592471" sldId="787"/>
            <ac:spMk id="501" creationId="{E1458E87-39E7-F07B-0D8B-E1DE2EED69F7}"/>
          </ac:spMkLst>
        </pc:spChg>
        <pc:spChg chg="mod">
          <ac:chgData name="Shaowei Wang" userId="e596398d-db6e-4c6b-9fe5-24de495b6c4d" providerId="ADAL" clId="{3FAAE88E-578B-4DDF-8424-051CB2D1D6A5}" dt="2023-02-09T01:56:23.154" v="834"/>
          <ac:spMkLst>
            <pc:docMk/>
            <pc:sldMk cId="625592471" sldId="787"/>
            <ac:spMk id="502" creationId="{B6FBD3D6-3442-D5C4-5C06-06F1F6C6FC91}"/>
          </ac:spMkLst>
        </pc:spChg>
        <pc:grpChg chg="add mod">
          <ac:chgData name="Shaowei Wang" userId="e596398d-db6e-4c6b-9fe5-24de495b6c4d" providerId="ADAL" clId="{3FAAE88E-578B-4DDF-8424-051CB2D1D6A5}" dt="2023-02-09T01:56:23.154" v="834"/>
          <ac:grpSpMkLst>
            <pc:docMk/>
            <pc:sldMk cId="625592471" sldId="787"/>
            <ac:grpSpMk id="4" creationId="{36BE85A3-267D-1396-AC4D-1002CB6E7474}"/>
          </ac:grpSpMkLst>
        </pc:grpChg>
        <pc:grpChg chg="del">
          <ac:chgData name="Shaowei Wang" userId="e596398d-db6e-4c6b-9fe5-24de495b6c4d" providerId="ADAL" clId="{3FAAE88E-578B-4DDF-8424-051CB2D1D6A5}" dt="2023-02-09T01:56:22.594" v="833" actId="478"/>
          <ac:grpSpMkLst>
            <pc:docMk/>
            <pc:sldMk cId="625592471" sldId="787"/>
            <ac:grpSpMk id="274" creationId="{00000000-0000-0000-0000-000000000000}"/>
          </ac:grpSpMkLst>
        </pc:grpChg>
        <pc:grpChg chg="del">
          <ac:chgData name="Shaowei Wang" userId="e596398d-db6e-4c6b-9fe5-24de495b6c4d" providerId="ADAL" clId="{3FAAE88E-578B-4DDF-8424-051CB2D1D6A5}" dt="2023-02-09T01:56:22.594" v="833" actId="478"/>
          <ac:grpSpMkLst>
            <pc:docMk/>
            <pc:sldMk cId="625592471" sldId="787"/>
            <ac:grpSpMk id="363" creationId="{00000000-0000-0000-0000-000000000000}"/>
          </ac:grpSpMkLst>
        </pc:grpChg>
        <pc:grpChg chg="del">
          <ac:chgData name="Shaowei Wang" userId="e596398d-db6e-4c6b-9fe5-24de495b6c4d" providerId="ADAL" clId="{3FAAE88E-578B-4DDF-8424-051CB2D1D6A5}" dt="2023-02-09T01:56:22.594" v="833" actId="478"/>
          <ac:grpSpMkLst>
            <pc:docMk/>
            <pc:sldMk cId="625592471" sldId="787"/>
            <ac:grpSpMk id="464" creationId="{00000000-0000-0000-0000-000000000000}"/>
          </ac:grpSpMkLst>
        </pc:grpChg>
        <pc:grpChg chg="add mod">
          <ac:chgData name="Shaowei Wang" userId="e596398d-db6e-4c6b-9fe5-24de495b6c4d" providerId="ADAL" clId="{3FAAE88E-578B-4DDF-8424-051CB2D1D6A5}" dt="2023-02-09T01:56:23.154" v="834"/>
          <ac:grpSpMkLst>
            <pc:docMk/>
            <pc:sldMk cId="625592471" sldId="787"/>
            <ac:grpSpMk id="486" creationId="{E71C6EC3-03C4-2A22-DF88-A9C555851525}"/>
          </ac:grpSpMkLst>
        </pc:grpChg>
        <pc:grpChg chg="mod">
          <ac:chgData name="Shaowei Wang" userId="e596398d-db6e-4c6b-9fe5-24de495b6c4d" providerId="ADAL" clId="{3FAAE88E-578B-4DDF-8424-051CB2D1D6A5}" dt="2023-02-09T01:56:23.154" v="834"/>
          <ac:grpSpMkLst>
            <pc:docMk/>
            <pc:sldMk cId="625592471" sldId="787"/>
            <ac:grpSpMk id="487" creationId="{6DC68998-2E5A-91D1-7811-A54336265D6B}"/>
          </ac:grpSpMkLst>
        </pc:grpChg>
        <pc:grpChg chg="add mod">
          <ac:chgData name="Shaowei Wang" userId="e596398d-db6e-4c6b-9fe5-24de495b6c4d" providerId="ADAL" clId="{3FAAE88E-578B-4DDF-8424-051CB2D1D6A5}" dt="2023-02-09T01:56:23.154" v="834"/>
          <ac:grpSpMkLst>
            <pc:docMk/>
            <pc:sldMk cId="625592471" sldId="787"/>
            <ac:grpSpMk id="499" creationId="{0E2050E4-0591-3971-1338-B8F33B7CE079}"/>
          </ac:grpSpMkLst>
        </pc:grpChg>
        <pc:graphicFrameChg chg="mod">
          <ac:chgData name="Shaowei Wang" userId="e596398d-db6e-4c6b-9fe5-24de495b6c4d" providerId="ADAL" clId="{3FAAE88E-578B-4DDF-8424-051CB2D1D6A5}" dt="2023-02-09T01:56:23.154" v="834"/>
          <ac:graphicFrameMkLst>
            <pc:docMk/>
            <pc:sldMk cId="625592471" sldId="787"/>
            <ac:graphicFrameMk id="489" creationId="{8D3C562C-04A2-F257-842A-C723F8677EFC}"/>
          </ac:graphicFrameMkLst>
        </pc:graphicFrameChg>
        <pc:graphicFrameChg chg="mod">
          <ac:chgData name="Shaowei Wang" userId="e596398d-db6e-4c6b-9fe5-24de495b6c4d" providerId="ADAL" clId="{3FAAE88E-578B-4DDF-8424-051CB2D1D6A5}" dt="2023-02-09T01:56:23.154" v="834"/>
          <ac:graphicFrameMkLst>
            <pc:docMk/>
            <pc:sldMk cId="625592471" sldId="787"/>
            <ac:graphicFrameMk id="500" creationId="{5A534ED7-50AE-55BF-E978-443BD8D9265E}"/>
          </ac:graphicFrameMkLst>
        </pc:graphicFrameChg>
        <pc:picChg chg="add mod">
          <ac:chgData name="Shaowei Wang" userId="e596398d-db6e-4c6b-9fe5-24de495b6c4d" providerId="ADAL" clId="{3FAAE88E-578B-4DDF-8424-051CB2D1D6A5}" dt="2023-02-09T01:56:23.154" v="834"/>
          <ac:picMkLst>
            <pc:docMk/>
            <pc:sldMk cId="625592471" sldId="787"/>
            <ac:picMk id="503" creationId="{80A88D0B-4714-CD20-A394-3C131F50DBD8}"/>
          </ac:picMkLst>
        </pc:picChg>
        <pc:picChg chg="del">
          <ac:chgData name="Shaowei Wang" userId="e596398d-db6e-4c6b-9fe5-24de495b6c4d" providerId="ADAL" clId="{3FAAE88E-578B-4DDF-8424-051CB2D1D6A5}" dt="2023-02-09T01:56:22.594" v="833" actId="478"/>
          <ac:picMkLst>
            <pc:docMk/>
            <pc:sldMk cId="625592471" sldId="787"/>
            <ac:picMk id="83974" creationId="{00000000-0000-0000-0000-000000000000}"/>
          </ac:picMkLst>
        </pc:picChg>
      </pc:sldChg>
      <pc:sldChg chg="del">
        <pc:chgData name="Shaowei Wang" userId="e596398d-db6e-4c6b-9fe5-24de495b6c4d" providerId="ADAL" clId="{3FAAE88E-578B-4DDF-8424-051CB2D1D6A5}" dt="2023-02-09T01:34:14.953" v="208" actId="47"/>
        <pc:sldMkLst>
          <pc:docMk/>
          <pc:sldMk cId="1956940254" sldId="853"/>
        </pc:sldMkLst>
      </pc:sldChg>
      <pc:sldChg chg="modSp add mod">
        <pc:chgData name="Shaowei Wang" userId="e596398d-db6e-4c6b-9fe5-24de495b6c4d" providerId="ADAL" clId="{3FAAE88E-578B-4DDF-8424-051CB2D1D6A5}" dt="2023-02-09T01:34:00.743" v="206" actId="1076"/>
        <pc:sldMkLst>
          <pc:docMk/>
          <pc:sldMk cId="3203160112" sldId="1292"/>
        </pc:sldMkLst>
        <pc:spChg chg="mod">
          <ac:chgData name="Shaowei Wang" userId="e596398d-db6e-4c6b-9fe5-24de495b6c4d" providerId="ADAL" clId="{3FAAE88E-578B-4DDF-8424-051CB2D1D6A5}" dt="2023-02-09T01:33:52.665" v="205" actId="1036"/>
          <ac:spMkLst>
            <pc:docMk/>
            <pc:sldMk cId="3203160112" sldId="1292"/>
            <ac:spMk id="19" creationId="{99CF1878-C1EE-3443-9609-71C277F14CC4}"/>
          </ac:spMkLst>
        </pc:spChg>
        <pc:spChg chg="mod">
          <ac:chgData name="Shaowei Wang" userId="e596398d-db6e-4c6b-9fe5-24de495b6c4d" providerId="ADAL" clId="{3FAAE88E-578B-4DDF-8424-051CB2D1D6A5}" dt="2023-02-09T01:33:52.665" v="205" actId="1036"/>
          <ac:spMkLst>
            <pc:docMk/>
            <pc:sldMk cId="3203160112" sldId="1292"/>
            <ac:spMk id="20" creationId="{1CEC1959-178E-AB4C-84E5-70651F4845B4}"/>
          </ac:spMkLst>
        </pc:spChg>
        <pc:spChg chg="mod">
          <ac:chgData name="Shaowei Wang" userId="e596398d-db6e-4c6b-9fe5-24de495b6c4d" providerId="ADAL" clId="{3FAAE88E-578B-4DDF-8424-051CB2D1D6A5}" dt="2023-02-09T01:33:52.665" v="205" actId="1036"/>
          <ac:spMkLst>
            <pc:docMk/>
            <pc:sldMk cId="3203160112" sldId="1292"/>
            <ac:spMk id="21" creationId="{C8E0C9F5-EC04-6E46-8D44-230DB5ED10A1}"/>
          </ac:spMkLst>
        </pc:spChg>
        <pc:spChg chg="mod">
          <ac:chgData name="Shaowei Wang" userId="e596398d-db6e-4c6b-9fe5-24de495b6c4d" providerId="ADAL" clId="{3FAAE88E-578B-4DDF-8424-051CB2D1D6A5}" dt="2023-02-09T01:33:52.665" v="205" actId="1036"/>
          <ac:spMkLst>
            <pc:docMk/>
            <pc:sldMk cId="3203160112" sldId="1292"/>
            <ac:spMk id="22" creationId="{52045F81-FAAA-794D-8EAD-96B068DF459C}"/>
          </ac:spMkLst>
        </pc:spChg>
        <pc:spChg chg="mod">
          <ac:chgData name="Shaowei Wang" userId="e596398d-db6e-4c6b-9fe5-24de495b6c4d" providerId="ADAL" clId="{3FAAE88E-578B-4DDF-8424-051CB2D1D6A5}" dt="2023-02-09T01:33:52.665" v="205" actId="1036"/>
          <ac:spMkLst>
            <pc:docMk/>
            <pc:sldMk cId="3203160112" sldId="1292"/>
            <ac:spMk id="23" creationId="{F4C65DAB-AA09-3546-B310-B2593340075C}"/>
          </ac:spMkLst>
        </pc:spChg>
        <pc:spChg chg="mod">
          <ac:chgData name="Shaowei Wang" userId="e596398d-db6e-4c6b-9fe5-24de495b6c4d" providerId="ADAL" clId="{3FAAE88E-578B-4DDF-8424-051CB2D1D6A5}" dt="2023-02-09T01:33:52.665" v="205" actId="1036"/>
          <ac:spMkLst>
            <pc:docMk/>
            <pc:sldMk cId="3203160112" sldId="1292"/>
            <ac:spMk id="25" creationId="{A4B14D54-FF6A-394F-AEB6-AF4C486D653B}"/>
          </ac:spMkLst>
        </pc:spChg>
        <pc:spChg chg="mod">
          <ac:chgData name="Shaowei Wang" userId="e596398d-db6e-4c6b-9fe5-24de495b6c4d" providerId="ADAL" clId="{3FAAE88E-578B-4DDF-8424-051CB2D1D6A5}" dt="2023-02-09T01:33:52.665" v="205" actId="1036"/>
          <ac:spMkLst>
            <pc:docMk/>
            <pc:sldMk cId="3203160112" sldId="1292"/>
            <ac:spMk id="26" creationId="{F6FE691E-3893-C845-BE93-59D58934708B}"/>
          </ac:spMkLst>
        </pc:spChg>
        <pc:spChg chg="mod">
          <ac:chgData name="Shaowei Wang" userId="e596398d-db6e-4c6b-9fe5-24de495b6c4d" providerId="ADAL" clId="{3FAAE88E-578B-4DDF-8424-051CB2D1D6A5}" dt="2023-02-09T01:33:52.665" v="205" actId="1036"/>
          <ac:spMkLst>
            <pc:docMk/>
            <pc:sldMk cId="3203160112" sldId="1292"/>
            <ac:spMk id="27" creationId="{9B1CD0FF-6A5E-A445-96C4-B8EDEA768943}"/>
          </ac:spMkLst>
        </pc:spChg>
        <pc:spChg chg="mod">
          <ac:chgData name="Shaowei Wang" userId="e596398d-db6e-4c6b-9fe5-24de495b6c4d" providerId="ADAL" clId="{3FAAE88E-578B-4DDF-8424-051CB2D1D6A5}" dt="2023-02-09T01:34:00.743" v="206" actId="1076"/>
          <ac:spMkLst>
            <pc:docMk/>
            <pc:sldMk cId="3203160112" sldId="1292"/>
            <ac:spMk id="28" creationId="{37B6F26B-86CA-D945-A95D-D477856724FA}"/>
          </ac:spMkLst>
        </pc:spChg>
        <pc:spChg chg="mod">
          <ac:chgData name="Shaowei Wang" userId="e596398d-db6e-4c6b-9fe5-24de495b6c4d" providerId="ADAL" clId="{3FAAE88E-578B-4DDF-8424-051CB2D1D6A5}" dt="2023-02-09T01:34:00.743" v="206" actId="1076"/>
          <ac:spMkLst>
            <pc:docMk/>
            <pc:sldMk cId="3203160112" sldId="1292"/>
            <ac:spMk id="29" creationId="{36C4AFFB-77E5-3A4C-ABF7-8E5DDE1BE24A}"/>
          </ac:spMkLst>
        </pc:spChg>
        <pc:spChg chg="mod">
          <ac:chgData name="Shaowei Wang" userId="e596398d-db6e-4c6b-9fe5-24de495b6c4d" providerId="ADAL" clId="{3FAAE88E-578B-4DDF-8424-051CB2D1D6A5}" dt="2023-02-09T01:34:00.743" v="206" actId="1076"/>
          <ac:spMkLst>
            <pc:docMk/>
            <pc:sldMk cId="3203160112" sldId="1292"/>
            <ac:spMk id="30" creationId="{7CD374DF-91DF-2B42-88BF-E159BAE952A4}"/>
          </ac:spMkLst>
        </pc:spChg>
        <pc:spChg chg="mod">
          <ac:chgData name="Shaowei Wang" userId="e596398d-db6e-4c6b-9fe5-24de495b6c4d" providerId="ADAL" clId="{3FAAE88E-578B-4DDF-8424-051CB2D1D6A5}" dt="2023-02-09T01:34:00.743" v="206" actId="1076"/>
          <ac:spMkLst>
            <pc:docMk/>
            <pc:sldMk cId="3203160112" sldId="1292"/>
            <ac:spMk id="31" creationId="{FBF59185-25E8-6B44-BA5A-DBBDEBEBBBC0}"/>
          </ac:spMkLst>
        </pc:spChg>
        <pc:spChg chg="mod">
          <ac:chgData name="Shaowei Wang" userId="e596398d-db6e-4c6b-9fe5-24de495b6c4d" providerId="ADAL" clId="{3FAAE88E-578B-4DDF-8424-051CB2D1D6A5}" dt="2023-02-09T01:33:52.665" v="205" actId="1036"/>
          <ac:spMkLst>
            <pc:docMk/>
            <pc:sldMk cId="3203160112" sldId="1292"/>
            <ac:spMk id="32" creationId="{0AE36008-9774-584C-90D8-21DB34F0ECA0}"/>
          </ac:spMkLst>
        </pc:spChg>
        <pc:spChg chg="mod">
          <ac:chgData name="Shaowei Wang" userId="e596398d-db6e-4c6b-9fe5-24de495b6c4d" providerId="ADAL" clId="{3FAAE88E-578B-4DDF-8424-051CB2D1D6A5}" dt="2023-02-09T01:33:52.665" v="205" actId="1036"/>
          <ac:spMkLst>
            <pc:docMk/>
            <pc:sldMk cId="3203160112" sldId="1292"/>
            <ac:spMk id="33" creationId="{F0FD20D1-48CA-1A4E-95FE-F15A11674324}"/>
          </ac:spMkLst>
        </pc:spChg>
        <pc:grpChg chg="mod">
          <ac:chgData name="Shaowei Wang" userId="e596398d-db6e-4c6b-9fe5-24de495b6c4d" providerId="ADAL" clId="{3FAAE88E-578B-4DDF-8424-051CB2D1D6A5}" dt="2023-02-09T01:33:52.665" v="205" actId="1036"/>
          <ac:grpSpMkLst>
            <pc:docMk/>
            <pc:sldMk cId="3203160112" sldId="1292"/>
            <ac:grpSpMk id="7" creationId="{20DF08D6-F961-0C47-8531-7CBDA7F5A3D6}"/>
          </ac:grpSpMkLst>
        </pc:grpChg>
      </pc:sldChg>
      <pc:sldChg chg="addSp delSp modSp mod modNotesTx">
        <pc:chgData name="Shaowei Wang" userId="e596398d-db6e-4c6b-9fe5-24de495b6c4d" providerId="ADAL" clId="{3FAAE88E-578B-4DDF-8424-051CB2D1D6A5}" dt="2023-02-09T02:06:38.745" v="973"/>
        <pc:sldMkLst>
          <pc:docMk/>
          <pc:sldMk cId="3607443943" sldId="1310"/>
        </pc:sldMkLst>
        <pc:spChg chg="add del mod">
          <ac:chgData name="Shaowei Wang" userId="e596398d-db6e-4c6b-9fe5-24de495b6c4d" providerId="ADAL" clId="{3FAAE88E-578B-4DDF-8424-051CB2D1D6A5}" dt="2023-02-09T02:06:38.745" v="973"/>
          <ac:spMkLst>
            <pc:docMk/>
            <pc:sldMk cId="3607443943" sldId="1310"/>
            <ac:spMk id="5" creationId="{C1747284-A229-E198-186C-D27CB74961D4}"/>
          </ac:spMkLst>
        </pc:spChg>
      </pc:sldChg>
      <pc:sldChg chg="del">
        <pc:chgData name="Shaowei Wang" userId="e596398d-db6e-4c6b-9fe5-24de495b6c4d" providerId="ADAL" clId="{3FAAE88E-578B-4DDF-8424-051CB2D1D6A5}" dt="2023-02-09T01:54:26.732" v="830" actId="47"/>
        <pc:sldMkLst>
          <pc:docMk/>
          <pc:sldMk cId="1362993589" sldId="1314"/>
        </pc:sldMkLst>
      </pc:sldChg>
      <pc:sldChg chg="addSp delSp modSp add del mod">
        <pc:chgData name="Shaowei Wang" userId="e596398d-db6e-4c6b-9fe5-24de495b6c4d" providerId="ADAL" clId="{3FAAE88E-578B-4DDF-8424-051CB2D1D6A5}" dt="2023-02-09T17:10:23.526" v="1216" actId="207"/>
        <pc:sldMkLst>
          <pc:docMk/>
          <pc:sldMk cId="2740285679" sldId="1321"/>
        </pc:sldMkLst>
        <pc:spChg chg="add del mod">
          <ac:chgData name="Shaowei Wang" userId="e596398d-db6e-4c6b-9fe5-24de495b6c4d" providerId="ADAL" clId="{3FAAE88E-578B-4DDF-8424-051CB2D1D6A5}" dt="2023-02-09T17:10:11.044" v="1214" actId="478"/>
          <ac:spMkLst>
            <pc:docMk/>
            <pc:sldMk cId="2740285679" sldId="1321"/>
            <ac:spMk id="3" creationId="{DC146DA1-97C8-123E-800B-6BFEBC3FC220}"/>
          </ac:spMkLst>
        </pc:spChg>
        <pc:spChg chg="mod">
          <ac:chgData name="Shaowei Wang" userId="e596398d-db6e-4c6b-9fe5-24de495b6c4d" providerId="ADAL" clId="{3FAAE88E-578B-4DDF-8424-051CB2D1D6A5}" dt="2023-02-09T17:10:23.526" v="1216" actId="207"/>
          <ac:spMkLst>
            <pc:docMk/>
            <pc:sldMk cId="2740285679" sldId="1321"/>
            <ac:spMk id="8" creationId="{A52F5870-67E5-6C42-801A-EBD5C8DADD51}"/>
          </ac:spMkLst>
        </pc:spChg>
        <pc:spChg chg="add del">
          <ac:chgData name="Shaowei Wang" userId="e596398d-db6e-4c6b-9fe5-24de495b6c4d" providerId="ADAL" clId="{3FAAE88E-578B-4DDF-8424-051CB2D1D6A5}" dt="2023-02-09T17:10:02.841" v="1213" actId="478"/>
          <ac:spMkLst>
            <pc:docMk/>
            <pc:sldMk cId="2740285679" sldId="1321"/>
            <ac:spMk id="9" creationId="{D421CAF6-9FCB-2543-AD5F-3A0B7B31C5B1}"/>
          </ac:spMkLst>
        </pc:spChg>
        <pc:spChg chg="add del mod">
          <ac:chgData name="Shaowei Wang" userId="e596398d-db6e-4c6b-9fe5-24de495b6c4d" providerId="ADAL" clId="{3FAAE88E-578B-4DDF-8424-051CB2D1D6A5}" dt="2023-02-09T17:10:11.044" v="1214" actId="478"/>
          <ac:spMkLst>
            <pc:docMk/>
            <pc:sldMk cId="2740285679" sldId="1321"/>
            <ac:spMk id="21" creationId="{1EEA3E06-1F94-9180-1716-666E3EF4E251}"/>
          </ac:spMkLst>
        </pc:spChg>
        <pc:cxnChg chg="add del mod">
          <ac:chgData name="Shaowei Wang" userId="e596398d-db6e-4c6b-9fe5-24de495b6c4d" providerId="ADAL" clId="{3FAAE88E-578B-4DDF-8424-051CB2D1D6A5}" dt="2023-02-09T17:10:02.841" v="1213" actId="478"/>
          <ac:cxnSpMkLst>
            <pc:docMk/>
            <pc:sldMk cId="2740285679" sldId="1321"/>
            <ac:cxnSpMk id="15" creationId="{3D2A2F5B-1028-0F40-B2FB-8DC34FE5AD50}"/>
          </ac:cxnSpMkLst>
        </pc:cxnChg>
      </pc:sldChg>
      <pc:sldChg chg="del">
        <pc:chgData name="Shaowei Wang" userId="e596398d-db6e-4c6b-9fe5-24de495b6c4d" providerId="ADAL" clId="{3FAAE88E-578B-4DDF-8424-051CB2D1D6A5}" dt="2023-02-07T20:42:31.010" v="1" actId="47"/>
        <pc:sldMkLst>
          <pc:docMk/>
          <pc:sldMk cId="1061219498" sldId="1323"/>
        </pc:sldMkLst>
      </pc:sldChg>
      <pc:sldChg chg="del">
        <pc:chgData name="Shaowei Wang" userId="e596398d-db6e-4c6b-9fe5-24de495b6c4d" providerId="ADAL" clId="{3FAAE88E-578B-4DDF-8424-051CB2D1D6A5}" dt="2023-02-07T20:42:31.010" v="1" actId="47"/>
        <pc:sldMkLst>
          <pc:docMk/>
          <pc:sldMk cId="2087528902" sldId="1326"/>
        </pc:sldMkLst>
      </pc:sldChg>
      <pc:sldChg chg="addSp modSp mod modNotesTx">
        <pc:chgData name="Shaowei Wang" userId="e596398d-db6e-4c6b-9fe5-24de495b6c4d" providerId="ADAL" clId="{3FAAE88E-578B-4DDF-8424-051CB2D1D6A5}" dt="2023-02-09T02:16:16.286" v="1080" actId="1076"/>
        <pc:sldMkLst>
          <pc:docMk/>
          <pc:sldMk cId="3719222688" sldId="1342"/>
        </pc:sldMkLst>
        <pc:spChg chg="add mod">
          <ac:chgData name="Shaowei Wang" userId="e596398d-db6e-4c6b-9fe5-24de495b6c4d" providerId="ADAL" clId="{3FAAE88E-578B-4DDF-8424-051CB2D1D6A5}" dt="2023-02-09T02:16:16.286" v="1080" actId="1076"/>
          <ac:spMkLst>
            <pc:docMk/>
            <pc:sldMk cId="3719222688" sldId="1342"/>
            <ac:spMk id="14" creationId="{780763B3-0479-E372-8D44-23FE59FF23C7}"/>
          </ac:spMkLst>
        </pc:spChg>
      </pc:sldChg>
      <pc:sldChg chg="addSp modSp mod">
        <pc:chgData name="Shaowei Wang" userId="e596398d-db6e-4c6b-9fe5-24de495b6c4d" providerId="ADAL" clId="{3FAAE88E-578B-4DDF-8424-051CB2D1D6A5}" dt="2023-02-09T02:20:32.255" v="1135" actId="14100"/>
        <pc:sldMkLst>
          <pc:docMk/>
          <pc:sldMk cId="1034810459" sldId="1343"/>
        </pc:sldMkLst>
        <pc:spChg chg="add mod">
          <ac:chgData name="Shaowei Wang" userId="e596398d-db6e-4c6b-9fe5-24de495b6c4d" providerId="ADAL" clId="{3FAAE88E-578B-4DDF-8424-051CB2D1D6A5}" dt="2023-02-09T02:20:32.255" v="1135" actId="14100"/>
          <ac:spMkLst>
            <pc:docMk/>
            <pc:sldMk cId="1034810459" sldId="1343"/>
            <ac:spMk id="5" creationId="{7B843188-6014-7079-1EF7-34FECA28AD98}"/>
          </ac:spMkLst>
        </pc:spChg>
      </pc:sldChg>
      <pc:sldChg chg="addSp modSp mod setBg">
        <pc:chgData name="Shaowei Wang" userId="e596398d-db6e-4c6b-9fe5-24de495b6c4d" providerId="ADAL" clId="{3FAAE88E-578B-4DDF-8424-051CB2D1D6A5}" dt="2023-02-09T02:10:57.510" v="1029" actId="207"/>
        <pc:sldMkLst>
          <pc:docMk/>
          <pc:sldMk cId="150825339" sldId="1356"/>
        </pc:sldMkLst>
        <pc:spChg chg="mod">
          <ac:chgData name="Shaowei Wang" userId="e596398d-db6e-4c6b-9fe5-24de495b6c4d" providerId="ADAL" clId="{3FAAE88E-578B-4DDF-8424-051CB2D1D6A5}" dt="2023-02-07T22:17:28.770" v="178" actId="26606"/>
          <ac:spMkLst>
            <pc:docMk/>
            <pc:sldMk cId="150825339" sldId="1356"/>
            <ac:spMk id="2" creationId="{054546A0-D188-5D42-8EAD-07ED385F1CED}"/>
          </ac:spMkLst>
        </pc:spChg>
        <pc:spChg chg="mod">
          <ac:chgData name="Shaowei Wang" userId="e596398d-db6e-4c6b-9fe5-24de495b6c4d" providerId="ADAL" clId="{3FAAE88E-578B-4DDF-8424-051CB2D1D6A5}" dt="2023-02-09T02:10:57.510" v="1029" actId="207"/>
          <ac:spMkLst>
            <pc:docMk/>
            <pc:sldMk cId="150825339" sldId="1356"/>
            <ac:spMk id="3" creationId="{42860E7D-F392-C24F-927B-38F46E0087E5}"/>
          </ac:spMkLst>
        </pc:spChg>
        <pc:spChg chg="mod ord">
          <ac:chgData name="Shaowei Wang" userId="e596398d-db6e-4c6b-9fe5-24de495b6c4d" providerId="ADAL" clId="{3FAAE88E-578B-4DDF-8424-051CB2D1D6A5}" dt="2023-02-07T22:17:28.770" v="178" actId="26606"/>
          <ac:spMkLst>
            <pc:docMk/>
            <pc:sldMk cId="150825339" sldId="1356"/>
            <ac:spMk id="4" creationId="{19D1B493-A50B-E94E-8064-7682779B19E7}"/>
          </ac:spMkLst>
        </pc:spChg>
        <pc:spChg chg="add">
          <ac:chgData name="Shaowei Wang" userId="e596398d-db6e-4c6b-9fe5-24de495b6c4d" providerId="ADAL" clId="{3FAAE88E-578B-4DDF-8424-051CB2D1D6A5}" dt="2023-02-07T22:17:28.770" v="178" actId="26606"/>
          <ac:spMkLst>
            <pc:docMk/>
            <pc:sldMk cId="150825339" sldId="1356"/>
            <ac:spMk id="5127" creationId="{45D37F4E-DDB4-456B-97E0-9937730A039F}"/>
          </ac:spMkLst>
        </pc:spChg>
        <pc:spChg chg="add">
          <ac:chgData name="Shaowei Wang" userId="e596398d-db6e-4c6b-9fe5-24de495b6c4d" providerId="ADAL" clId="{3FAAE88E-578B-4DDF-8424-051CB2D1D6A5}" dt="2023-02-07T22:17:28.770" v="178" actId="26606"/>
          <ac:spMkLst>
            <pc:docMk/>
            <pc:sldMk cId="150825339" sldId="1356"/>
            <ac:spMk id="5129" creationId="{B2DD41CD-8F47-4F56-AD12-4E2FF7696987}"/>
          </ac:spMkLst>
        </pc:spChg>
        <pc:picChg chg="mod">
          <ac:chgData name="Shaowei Wang" userId="e596398d-db6e-4c6b-9fe5-24de495b6c4d" providerId="ADAL" clId="{3FAAE88E-578B-4DDF-8424-051CB2D1D6A5}" dt="2023-02-07T22:17:28.770" v="178" actId="26606"/>
          <ac:picMkLst>
            <pc:docMk/>
            <pc:sldMk cId="150825339" sldId="1356"/>
            <ac:picMk id="5122" creationId="{F75FE5C4-7D10-41B7-AAD4-5F269D4A42D2}"/>
          </ac:picMkLst>
        </pc:picChg>
      </pc:sldChg>
      <pc:sldChg chg="delSp mod">
        <pc:chgData name="Shaowei Wang" userId="e596398d-db6e-4c6b-9fe5-24de495b6c4d" providerId="ADAL" clId="{3FAAE88E-578B-4DDF-8424-051CB2D1D6A5}" dt="2023-02-07T22:17:47.476" v="179" actId="478"/>
        <pc:sldMkLst>
          <pc:docMk/>
          <pc:sldMk cId="3482072761" sldId="1496"/>
        </pc:sldMkLst>
        <pc:spChg chg="del">
          <ac:chgData name="Shaowei Wang" userId="e596398d-db6e-4c6b-9fe5-24de495b6c4d" providerId="ADAL" clId="{3FAAE88E-578B-4DDF-8424-051CB2D1D6A5}" dt="2023-02-07T22:17:47.476" v="179" actId="478"/>
          <ac:spMkLst>
            <pc:docMk/>
            <pc:sldMk cId="3482072761" sldId="1496"/>
            <ac:spMk id="8" creationId="{8892DB58-8561-47D4-8BFD-019C3E753F1D}"/>
          </ac:spMkLst>
        </pc:spChg>
      </pc:sldChg>
      <pc:sldChg chg="modSp mod ord">
        <pc:chgData name="Shaowei Wang" userId="e596398d-db6e-4c6b-9fe5-24de495b6c4d" providerId="ADAL" clId="{3FAAE88E-578B-4DDF-8424-051CB2D1D6A5}" dt="2023-02-09T02:07:57.923" v="979" actId="20577"/>
        <pc:sldMkLst>
          <pc:docMk/>
          <pc:sldMk cId="3774270405" sldId="1499"/>
        </pc:sldMkLst>
        <pc:spChg chg="mod">
          <ac:chgData name="Shaowei Wang" userId="e596398d-db6e-4c6b-9fe5-24de495b6c4d" providerId="ADAL" clId="{3FAAE88E-578B-4DDF-8424-051CB2D1D6A5}" dt="2023-02-09T02:07:57.923" v="979" actId="20577"/>
          <ac:spMkLst>
            <pc:docMk/>
            <pc:sldMk cId="3774270405" sldId="1499"/>
            <ac:spMk id="2" creationId="{FDE25E98-D847-4A57-B507-AA3789B20828}"/>
          </ac:spMkLst>
        </pc:spChg>
      </pc:sldChg>
      <pc:sldChg chg="del">
        <pc:chgData name="Shaowei Wang" userId="e596398d-db6e-4c6b-9fe5-24de495b6c4d" providerId="ADAL" clId="{3FAAE88E-578B-4DDF-8424-051CB2D1D6A5}" dt="2023-02-07T20:41:14.928" v="0" actId="47"/>
        <pc:sldMkLst>
          <pc:docMk/>
          <pc:sldMk cId="4177551795" sldId="1500"/>
        </pc:sldMkLst>
      </pc:sldChg>
      <pc:sldChg chg="addSp modSp new mod">
        <pc:chgData name="Shaowei Wang" userId="e596398d-db6e-4c6b-9fe5-24de495b6c4d" providerId="ADAL" clId="{3FAAE88E-578B-4DDF-8424-051CB2D1D6A5}" dt="2023-02-09T01:50:55.597" v="552" actId="20577"/>
        <pc:sldMkLst>
          <pc:docMk/>
          <pc:sldMk cId="1112221740" sldId="1592"/>
        </pc:sldMkLst>
        <pc:spChg chg="mod">
          <ac:chgData name="Shaowei Wang" userId="e596398d-db6e-4c6b-9fe5-24de495b6c4d" providerId="ADAL" clId="{3FAAE88E-578B-4DDF-8424-051CB2D1D6A5}" dt="2023-02-07T20:49:03.316" v="38" actId="20577"/>
          <ac:spMkLst>
            <pc:docMk/>
            <pc:sldMk cId="1112221740" sldId="1592"/>
            <ac:spMk id="2" creationId="{B3E352AF-01CB-10C7-EE77-B4B31AB1D965}"/>
          </ac:spMkLst>
        </pc:spChg>
        <pc:spChg chg="mod">
          <ac:chgData name="Shaowei Wang" userId="e596398d-db6e-4c6b-9fe5-24de495b6c4d" providerId="ADAL" clId="{3FAAE88E-578B-4DDF-8424-051CB2D1D6A5}" dt="2023-02-09T01:50:55.597" v="552" actId="20577"/>
          <ac:spMkLst>
            <pc:docMk/>
            <pc:sldMk cId="1112221740" sldId="1592"/>
            <ac:spMk id="3" creationId="{B8FAC787-839A-DB10-085C-282F40FE2C5B}"/>
          </ac:spMkLst>
        </pc:spChg>
        <pc:picChg chg="add mod">
          <ac:chgData name="Shaowei Wang" userId="e596398d-db6e-4c6b-9fe5-24de495b6c4d" providerId="ADAL" clId="{3FAAE88E-578B-4DDF-8424-051CB2D1D6A5}" dt="2023-02-09T01:42:14.852" v="218" actId="14100"/>
          <ac:picMkLst>
            <pc:docMk/>
            <pc:sldMk cId="1112221740" sldId="1592"/>
            <ac:picMk id="1026" creationId="{990C9785-C632-9AF0-82A0-C23F06E9E1BE}"/>
          </ac:picMkLst>
        </pc:picChg>
      </pc:sldChg>
      <pc:sldChg chg="addSp delSp modSp new mod">
        <pc:chgData name="Shaowei Wang" userId="e596398d-db6e-4c6b-9fe5-24de495b6c4d" providerId="ADAL" clId="{3FAAE88E-578B-4DDF-8424-051CB2D1D6A5}" dt="2023-02-09T02:02:49.971" v="912" actId="1076"/>
        <pc:sldMkLst>
          <pc:docMk/>
          <pc:sldMk cId="3326858087" sldId="1593"/>
        </pc:sldMkLst>
        <pc:spChg chg="mod">
          <ac:chgData name="Shaowei Wang" userId="e596398d-db6e-4c6b-9fe5-24de495b6c4d" providerId="ADAL" clId="{3FAAE88E-578B-4DDF-8424-051CB2D1D6A5}" dt="2023-02-09T02:02:49.971" v="912" actId="1076"/>
          <ac:spMkLst>
            <pc:docMk/>
            <pc:sldMk cId="3326858087" sldId="1593"/>
            <ac:spMk id="2" creationId="{7070F12B-CF5D-3111-7C8F-88C0786D59B5}"/>
          </ac:spMkLst>
        </pc:spChg>
        <pc:spChg chg="add del mod">
          <ac:chgData name="Shaowei Wang" userId="e596398d-db6e-4c6b-9fe5-24de495b6c4d" providerId="ADAL" clId="{3FAAE88E-578B-4DDF-8424-051CB2D1D6A5}" dt="2023-02-09T02:00:31.092" v="859" actId="478"/>
          <ac:spMkLst>
            <pc:docMk/>
            <pc:sldMk cId="3326858087" sldId="1593"/>
            <ac:spMk id="6" creationId="{109D3547-77B0-9015-ADC4-D7AB0BDBB981}"/>
          </ac:spMkLst>
        </pc:spChg>
        <pc:grpChg chg="mod">
          <ac:chgData name="Shaowei Wang" userId="e596398d-db6e-4c6b-9fe5-24de495b6c4d" providerId="ADAL" clId="{3FAAE88E-578B-4DDF-8424-051CB2D1D6A5}" dt="2023-02-09T02:01:31.241" v="869"/>
          <ac:grpSpMkLst>
            <pc:docMk/>
            <pc:sldMk cId="3326858087" sldId="1593"/>
            <ac:grpSpMk id="10" creationId="{9254275C-7096-1794-1EAD-31E04CBA5B3E}"/>
          </ac:grpSpMkLst>
        </pc:grpChg>
        <pc:grpChg chg="mod">
          <ac:chgData name="Shaowei Wang" userId="e596398d-db6e-4c6b-9fe5-24de495b6c4d" providerId="ADAL" clId="{3FAAE88E-578B-4DDF-8424-051CB2D1D6A5}" dt="2023-02-09T02:01:29.739" v="868"/>
          <ac:grpSpMkLst>
            <pc:docMk/>
            <pc:sldMk cId="3326858087" sldId="1593"/>
            <ac:grpSpMk id="14" creationId="{09640A83-A341-92E4-4D20-94E5292D078C}"/>
          </ac:grpSpMkLst>
        </pc:grpChg>
        <pc:grpChg chg="mod">
          <ac:chgData name="Shaowei Wang" userId="e596398d-db6e-4c6b-9fe5-24de495b6c4d" providerId="ADAL" clId="{3FAAE88E-578B-4DDF-8424-051CB2D1D6A5}" dt="2023-02-09T02:01:37.003" v="872"/>
          <ac:grpSpMkLst>
            <pc:docMk/>
            <pc:sldMk cId="3326858087" sldId="1593"/>
            <ac:grpSpMk id="17" creationId="{7AF84430-66FD-6B39-C5D9-3C6602E2A4DE}"/>
          </ac:grpSpMkLst>
        </pc:grpChg>
        <pc:grpChg chg="mod">
          <ac:chgData name="Shaowei Wang" userId="e596398d-db6e-4c6b-9fe5-24de495b6c4d" providerId="ADAL" clId="{3FAAE88E-578B-4DDF-8424-051CB2D1D6A5}" dt="2023-02-09T02:01:51.832" v="899"/>
          <ac:grpSpMkLst>
            <pc:docMk/>
            <pc:sldMk cId="3326858087" sldId="1593"/>
            <ac:grpSpMk id="44" creationId="{E1F59CF1-2A70-68CB-08D9-B001925053C4}"/>
          </ac:grpSpMkLst>
        </pc:grpChg>
        <pc:grpChg chg="mod">
          <ac:chgData name="Shaowei Wang" userId="e596398d-db6e-4c6b-9fe5-24de495b6c4d" providerId="ADAL" clId="{3FAAE88E-578B-4DDF-8424-051CB2D1D6A5}" dt="2023-02-09T02:01:51.832" v="899"/>
          <ac:grpSpMkLst>
            <pc:docMk/>
            <pc:sldMk cId="3326858087" sldId="1593"/>
            <ac:grpSpMk id="45" creationId="{710032E9-5AD9-EC6D-B572-748201BCCDC9}"/>
          </ac:grpSpMkLst>
        </pc:grpChg>
        <pc:grpChg chg="mod">
          <ac:chgData name="Shaowei Wang" userId="e596398d-db6e-4c6b-9fe5-24de495b6c4d" providerId="ADAL" clId="{3FAAE88E-578B-4DDF-8424-051CB2D1D6A5}" dt="2023-02-09T02:01:51.832" v="899"/>
          <ac:grpSpMkLst>
            <pc:docMk/>
            <pc:sldMk cId="3326858087" sldId="1593"/>
            <ac:grpSpMk id="46" creationId="{8CFDD540-64A1-D060-D33D-9653E84C44A2}"/>
          </ac:grpSpMkLst>
        </pc:grpChg>
        <pc:grpChg chg="mod">
          <ac:chgData name="Shaowei Wang" userId="e596398d-db6e-4c6b-9fe5-24de495b6c4d" providerId="ADAL" clId="{3FAAE88E-578B-4DDF-8424-051CB2D1D6A5}" dt="2023-02-09T02:01:51.832" v="899"/>
          <ac:grpSpMkLst>
            <pc:docMk/>
            <pc:sldMk cId="3326858087" sldId="1593"/>
            <ac:grpSpMk id="47" creationId="{07FD325B-F7D1-31FE-2C09-13E90F9A1DC5}"/>
          </ac:grpSpMkLst>
        </pc:grpChg>
        <pc:grpChg chg="mod">
          <ac:chgData name="Shaowei Wang" userId="e596398d-db6e-4c6b-9fe5-24de495b6c4d" providerId="ADAL" clId="{3FAAE88E-578B-4DDF-8424-051CB2D1D6A5}" dt="2023-02-09T02:01:51.832" v="899"/>
          <ac:grpSpMkLst>
            <pc:docMk/>
            <pc:sldMk cId="3326858087" sldId="1593"/>
            <ac:grpSpMk id="48" creationId="{F03E925B-7056-87C0-CC59-D48ED735ED26}"/>
          </ac:grpSpMkLst>
        </pc:grpChg>
        <pc:grpChg chg="mod">
          <ac:chgData name="Shaowei Wang" userId="e596398d-db6e-4c6b-9fe5-24de495b6c4d" providerId="ADAL" clId="{3FAAE88E-578B-4DDF-8424-051CB2D1D6A5}" dt="2023-02-09T02:01:51.832" v="899"/>
          <ac:grpSpMkLst>
            <pc:docMk/>
            <pc:sldMk cId="3326858087" sldId="1593"/>
            <ac:grpSpMk id="49" creationId="{CF97A4D9-9629-3A67-D0AD-B38D45BDF45D}"/>
          </ac:grpSpMkLst>
        </pc:grpChg>
        <pc:picChg chg="add del mod">
          <ac:chgData name="Shaowei Wang" userId="e596398d-db6e-4c6b-9fe5-24de495b6c4d" providerId="ADAL" clId="{3FAAE88E-578B-4DDF-8424-051CB2D1D6A5}" dt="2023-02-09T01:58:36.514" v="837" actId="478"/>
          <ac:picMkLst>
            <pc:docMk/>
            <pc:sldMk cId="3326858087" sldId="1593"/>
            <ac:picMk id="3" creationId="{5AA59431-636F-A16A-24B2-22E2CE58FEFC}"/>
          </ac:picMkLst>
        </pc:picChg>
        <pc:picChg chg="add mod">
          <ac:chgData name="Shaowei Wang" userId="e596398d-db6e-4c6b-9fe5-24de495b6c4d" providerId="ADAL" clId="{3FAAE88E-578B-4DDF-8424-051CB2D1D6A5}" dt="2023-02-09T01:58:43.857" v="840" actId="14100"/>
          <ac:picMkLst>
            <pc:docMk/>
            <pc:sldMk cId="3326858087" sldId="1593"/>
            <ac:picMk id="5" creationId="{21B6D924-B950-82FD-93FD-84579B2C3A8B}"/>
          </ac:picMkLst>
        </pc:picChg>
        <pc:inkChg chg="add mod">
          <ac:chgData name="Shaowei Wang" userId="e596398d-db6e-4c6b-9fe5-24de495b6c4d" providerId="ADAL" clId="{3FAAE88E-578B-4DDF-8424-051CB2D1D6A5}" dt="2023-02-09T02:01:31.241" v="869"/>
          <ac:inkMkLst>
            <pc:docMk/>
            <pc:sldMk cId="3326858087" sldId="1593"/>
            <ac:inkMk id="7" creationId="{AA703063-3D34-5C38-0138-01B53F0A0973}"/>
          </ac:inkMkLst>
        </pc:inkChg>
        <pc:inkChg chg="add mod">
          <ac:chgData name="Shaowei Wang" userId="e596398d-db6e-4c6b-9fe5-24de495b6c4d" providerId="ADAL" clId="{3FAAE88E-578B-4DDF-8424-051CB2D1D6A5}" dt="2023-02-09T02:01:31.241" v="869"/>
          <ac:inkMkLst>
            <pc:docMk/>
            <pc:sldMk cId="3326858087" sldId="1593"/>
            <ac:inkMk id="8" creationId="{B1D042B2-CBE4-D9F5-E3DC-9A83208EE913}"/>
          </ac:inkMkLst>
        </pc:inkChg>
        <pc:inkChg chg="add del mod">
          <ac:chgData name="Shaowei Wang" userId="e596398d-db6e-4c6b-9fe5-24de495b6c4d" providerId="ADAL" clId="{3FAAE88E-578B-4DDF-8424-051CB2D1D6A5}" dt="2023-02-09T02:01:31.241" v="869"/>
          <ac:inkMkLst>
            <pc:docMk/>
            <pc:sldMk cId="3326858087" sldId="1593"/>
            <ac:inkMk id="9" creationId="{00B98E9C-7139-DE29-21C5-0A2CD55582DA}"/>
          </ac:inkMkLst>
        </pc:inkChg>
        <pc:inkChg chg="add del">
          <ac:chgData name="Shaowei Wang" userId="e596398d-db6e-4c6b-9fe5-24de495b6c4d" providerId="ADAL" clId="{3FAAE88E-578B-4DDF-8424-051CB2D1D6A5}" dt="2023-02-09T02:01:26.281" v="865"/>
          <ac:inkMkLst>
            <pc:docMk/>
            <pc:sldMk cId="3326858087" sldId="1593"/>
            <ac:inkMk id="11" creationId="{EB479EB4-2D6B-78D0-E47A-0CFABF526838}"/>
          </ac:inkMkLst>
        </pc:inkChg>
        <pc:inkChg chg="add mod">
          <ac:chgData name="Shaowei Wang" userId="e596398d-db6e-4c6b-9fe5-24de495b6c4d" providerId="ADAL" clId="{3FAAE88E-578B-4DDF-8424-051CB2D1D6A5}" dt="2023-02-09T02:01:29.739" v="868"/>
          <ac:inkMkLst>
            <pc:docMk/>
            <pc:sldMk cId="3326858087" sldId="1593"/>
            <ac:inkMk id="12" creationId="{84A8C3D2-EE4C-90D7-3C26-2057CD15FC44}"/>
          </ac:inkMkLst>
        </pc:inkChg>
        <pc:inkChg chg="add mod">
          <ac:chgData name="Shaowei Wang" userId="e596398d-db6e-4c6b-9fe5-24de495b6c4d" providerId="ADAL" clId="{3FAAE88E-578B-4DDF-8424-051CB2D1D6A5}" dt="2023-02-09T02:01:29.739" v="868"/>
          <ac:inkMkLst>
            <pc:docMk/>
            <pc:sldMk cId="3326858087" sldId="1593"/>
            <ac:inkMk id="13" creationId="{E6762D61-63D2-0CAA-CAED-13562C01029E}"/>
          </ac:inkMkLst>
        </pc:inkChg>
        <pc:inkChg chg="add mod">
          <ac:chgData name="Shaowei Wang" userId="e596398d-db6e-4c6b-9fe5-24de495b6c4d" providerId="ADAL" clId="{3FAAE88E-578B-4DDF-8424-051CB2D1D6A5}" dt="2023-02-09T02:01:37.003" v="872"/>
          <ac:inkMkLst>
            <pc:docMk/>
            <pc:sldMk cId="3326858087" sldId="1593"/>
            <ac:inkMk id="15" creationId="{E3BC38DF-B22B-D457-1162-8A777E2CAD14}"/>
          </ac:inkMkLst>
        </pc:inkChg>
        <pc:inkChg chg="add mod">
          <ac:chgData name="Shaowei Wang" userId="e596398d-db6e-4c6b-9fe5-24de495b6c4d" providerId="ADAL" clId="{3FAAE88E-578B-4DDF-8424-051CB2D1D6A5}" dt="2023-02-09T02:01:37.003" v="872"/>
          <ac:inkMkLst>
            <pc:docMk/>
            <pc:sldMk cId="3326858087" sldId="1593"/>
            <ac:inkMk id="16" creationId="{6F72D0A4-827A-FB02-AD3B-6C62B7DB24A9}"/>
          </ac:inkMkLst>
        </pc:inkChg>
        <pc:inkChg chg="add mod">
          <ac:chgData name="Shaowei Wang" userId="e596398d-db6e-4c6b-9fe5-24de495b6c4d" providerId="ADAL" clId="{3FAAE88E-578B-4DDF-8424-051CB2D1D6A5}" dt="2023-02-09T02:01:51.832" v="899"/>
          <ac:inkMkLst>
            <pc:docMk/>
            <pc:sldMk cId="3326858087" sldId="1593"/>
            <ac:inkMk id="18" creationId="{BDAA7353-53DA-C4AF-544E-B7E29FEDABD5}"/>
          </ac:inkMkLst>
        </pc:inkChg>
        <pc:inkChg chg="add mod">
          <ac:chgData name="Shaowei Wang" userId="e596398d-db6e-4c6b-9fe5-24de495b6c4d" providerId="ADAL" clId="{3FAAE88E-578B-4DDF-8424-051CB2D1D6A5}" dt="2023-02-09T02:01:51.832" v="899"/>
          <ac:inkMkLst>
            <pc:docMk/>
            <pc:sldMk cId="3326858087" sldId="1593"/>
            <ac:inkMk id="19" creationId="{910B8CBC-FE50-A34E-A198-555ED7D39029}"/>
          </ac:inkMkLst>
        </pc:inkChg>
        <pc:inkChg chg="add mod">
          <ac:chgData name="Shaowei Wang" userId="e596398d-db6e-4c6b-9fe5-24de495b6c4d" providerId="ADAL" clId="{3FAAE88E-578B-4DDF-8424-051CB2D1D6A5}" dt="2023-02-09T02:01:51.832" v="899"/>
          <ac:inkMkLst>
            <pc:docMk/>
            <pc:sldMk cId="3326858087" sldId="1593"/>
            <ac:inkMk id="20" creationId="{97291E3E-5490-0225-CB77-0806C84960E1}"/>
          </ac:inkMkLst>
        </pc:inkChg>
        <pc:inkChg chg="add mod">
          <ac:chgData name="Shaowei Wang" userId="e596398d-db6e-4c6b-9fe5-24de495b6c4d" providerId="ADAL" clId="{3FAAE88E-578B-4DDF-8424-051CB2D1D6A5}" dt="2023-02-09T02:01:51.832" v="899"/>
          <ac:inkMkLst>
            <pc:docMk/>
            <pc:sldMk cId="3326858087" sldId="1593"/>
            <ac:inkMk id="21" creationId="{4089DCFF-6CCE-D25C-B0F0-B570A388CAC5}"/>
          </ac:inkMkLst>
        </pc:inkChg>
        <pc:inkChg chg="add mod">
          <ac:chgData name="Shaowei Wang" userId="e596398d-db6e-4c6b-9fe5-24de495b6c4d" providerId="ADAL" clId="{3FAAE88E-578B-4DDF-8424-051CB2D1D6A5}" dt="2023-02-09T02:01:51.832" v="899"/>
          <ac:inkMkLst>
            <pc:docMk/>
            <pc:sldMk cId="3326858087" sldId="1593"/>
            <ac:inkMk id="22" creationId="{C6DD1FE2-E0D5-54E2-D80C-F3DE7A4952FA}"/>
          </ac:inkMkLst>
        </pc:inkChg>
        <pc:inkChg chg="add mod">
          <ac:chgData name="Shaowei Wang" userId="e596398d-db6e-4c6b-9fe5-24de495b6c4d" providerId="ADAL" clId="{3FAAE88E-578B-4DDF-8424-051CB2D1D6A5}" dt="2023-02-09T02:01:51.832" v="899"/>
          <ac:inkMkLst>
            <pc:docMk/>
            <pc:sldMk cId="3326858087" sldId="1593"/>
            <ac:inkMk id="23" creationId="{D0CEC7A3-4F7C-8AA6-BA13-C7D710DA90F4}"/>
          </ac:inkMkLst>
        </pc:inkChg>
        <pc:inkChg chg="add mod">
          <ac:chgData name="Shaowei Wang" userId="e596398d-db6e-4c6b-9fe5-24de495b6c4d" providerId="ADAL" clId="{3FAAE88E-578B-4DDF-8424-051CB2D1D6A5}" dt="2023-02-09T02:01:51.832" v="899"/>
          <ac:inkMkLst>
            <pc:docMk/>
            <pc:sldMk cId="3326858087" sldId="1593"/>
            <ac:inkMk id="24" creationId="{7E5459DE-8E86-4F13-9156-3EFAD2106E8D}"/>
          </ac:inkMkLst>
        </pc:inkChg>
        <pc:inkChg chg="add mod">
          <ac:chgData name="Shaowei Wang" userId="e596398d-db6e-4c6b-9fe5-24de495b6c4d" providerId="ADAL" clId="{3FAAE88E-578B-4DDF-8424-051CB2D1D6A5}" dt="2023-02-09T02:01:51.832" v="899"/>
          <ac:inkMkLst>
            <pc:docMk/>
            <pc:sldMk cId="3326858087" sldId="1593"/>
            <ac:inkMk id="25" creationId="{55A4CB38-C67C-0DF8-005D-CA27F30529C6}"/>
          </ac:inkMkLst>
        </pc:inkChg>
        <pc:inkChg chg="add mod">
          <ac:chgData name="Shaowei Wang" userId="e596398d-db6e-4c6b-9fe5-24de495b6c4d" providerId="ADAL" clId="{3FAAE88E-578B-4DDF-8424-051CB2D1D6A5}" dt="2023-02-09T02:01:51.832" v="899"/>
          <ac:inkMkLst>
            <pc:docMk/>
            <pc:sldMk cId="3326858087" sldId="1593"/>
            <ac:inkMk id="26" creationId="{57B83EF6-BB54-F1C3-CA43-4A09B0CFA770}"/>
          </ac:inkMkLst>
        </pc:inkChg>
        <pc:inkChg chg="add mod">
          <ac:chgData name="Shaowei Wang" userId="e596398d-db6e-4c6b-9fe5-24de495b6c4d" providerId="ADAL" clId="{3FAAE88E-578B-4DDF-8424-051CB2D1D6A5}" dt="2023-02-09T02:01:51.832" v="899"/>
          <ac:inkMkLst>
            <pc:docMk/>
            <pc:sldMk cId="3326858087" sldId="1593"/>
            <ac:inkMk id="27" creationId="{0FF563B0-4C09-45C1-0586-4F5DC7D13727}"/>
          </ac:inkMkLst>
        </pc:inkChg>
        <pc:inkChg chg="add mod">
          <ac:chgData name="Shaowei Wang" userId="e596398d-db6e-4c6b-9fe5-24de495b6c4d" providerId="ADAL" clId="{3FAAE88E-578B-4DDF-8424-051CB2D1D6A5}" dt="2023-02-09T02:01:51.832" v="899"/>
          <ac:inkMkLst>
            <pc:docMk/>
            <pc:sldMk cId="3326858087" sldId="1593"/>
            <ac:inkMk id="28" creationId="{A115AE58-ABC4-CF40-726D-4CDE48C0C151}"/>
          </ac:inkMkLst>
        </pc:inkChg>
        <pc:inkChg chg="add mod">
          <ac:chgData name="Shaowei Wang" userId="e596398d-db6e-4c6b-9fe5-24de495b6c4d" providerId="ADAL" clId="{3FAAE88E-578B-4DDF-8424-051CB2D1D6A5}" dt="2023-02-09T02:01:51.832" v="899"/>
          <ac:inkMkLst>
            <pc:docMk/>
            <pc:sldMk cId="3326858087" sldId="1593"/>
            <ac:inkMk id="29" creationId="{DB3CE3A4-11A4-48EE-911F-D1BD9CB1331F}"/>
          </ac:inkMkLst>
        </pc:inkChg>
        <pc:inkChg chg="add mod">
          <ac:chgData name="Shaowei Wang" userId="e596398d-db6e-4c6b-9fe5-24de495b6c4d" providerId="ADAL" clId="{3FAAE88E-578B-4DDF-8424-051CB2D1D6A5}" dt="2023-02-09T02:01:51.832" v="899"/>
          <ac:inkMkLst>
            <pc:docMk/>
            <pc:sldMk cId="3326858087" sldId="1593"/>
            <ac:inkMk id="30" creationId="{DDD3A064-CE77-3A1B-7B22-EED147ACA942}"/>
          </ac:inkMkLst>
        </pc:inkChg>
        <pc:inkChg chg="add mod">
          <ac:chgData name="Shaowei Wang" userId="e596398d-db6e-4c6b-9fe5-24de495b6c4d" providerId="ADAL" clId="{3FAAE88E-578B-4DDF-8424-051CB2D1D6A5}" dt="2023-02-09T02:01:51.832" v="899"/>
          <ac:inkMkLst>
            <pc:docMk/>
            <pc:sldMk cId="3326858087" sldId="1593"/>
            <ac:inkMk id="31" creationId="{550396F8-4B6A-12D1-9350-332EEFC2D243}"/>
          </ac:inkMkLst>
        </pc:inkChg>
        <pc:inkChg chg="add mod">
          <ac:chgData name="Shaowei Wang" userId="e596398d-db6e-4c6b-9fe5-24de495b6c4d" providerId="ADAL" clId="{3FAAE88E-578B-4DDF-8424-051CB2D1D6A5}" dt="2023-02-09T02:01:51.832" v="899"/>
          <ac:inkMkLst>
            <pc:docMk/>
            <pc:sldMk cId="3326858087" sldId="1593"/>
            <ac:inkMk id="32" creationId="{B2A20656-1D86-540B-F63E-EAD0E68FDD90}"/>
          </ac:inkMkLst>
        </pc:inkChg>
        <pc:inkChg chg="add mod">
          <ac:chgData name="Shaowei Wang" userId="e596398d-db6e-4c6b-9fe5-24de495b6c4d" providerId="ADAL" clId="{3FAAE88E-578B-4DDF-8424-051CB2D1D6A5}" dt="2023-02-09T02:01:51.832" v="899"/>
          <ac:inkMkLst>
            <pc:docMk/>
            <pc:sldMk cId="3326858087" sldId="1593"/>
            <ac:inkMk id="33" creationId="{A6EA7D9C-8D1C-7FFE-8777-D43F00D37955}"/>
          </ac:inkMkLst>
        </pc:inkChg>
        <pc:inkChg chg="add mod">
          <ac:chgData name="Shaowei Wang" userId="e596398d-db6e-4c6b-9fe5-24de495b6c4d" providerId="ADAL" clId="{3FAAE88E-578B-4DDF-8424-051CB2D1D6A5}" dt="2023-02-09T02:01:51.832" v="899"/>
          <ac:inkMkLst>
            <pc:docMk/>
            <pc:sldMk cId="3326858087" sldId="1593"/>
            <ac:inkMk id="34" creationId="{D5294145-B6B0-C1C8-3594-8D139A55690C}"/>
          </ac:inkMkLst>
        </pc:inkChg>
        <pc:inkChg chg="add mod">
          <ac:chgData name="Shaowei Wang" userId="e596398d-db6e-4c6b-9fe5-24de495b6c4d" providerId="ADAL" clId="{3FAAE88E-578B-4DDF-8424-051CB2D1D6A5}" dt="2023-02-09T02:01:51.832" v="899"/>
          <ac:inkMkLst>
            <pc:docMk/>
            <pc:sldMk cId="3326858087" sldId="1593"/>
            <ac:inkMk id="35" creationId="{B89A4BAF-3B14-6FF5-F202-40BB44DB6561}"/>
          </ac:inkMkLst>
        </pc:inkChg>
        <pc:inkChg chg="add mod">
          <ac:chgData name="Shaowei Wang" userId="e596398d-db6e-4c6b-9fe5-24de495b6c4d" providerId="ADAL" clId="{3FAAE88E-578B-4DDF-8424-051CB2D1D6A5}" dt="2023-02-09T02:01:51.832" v="899"/>
          <ac:inkMkLst>
            <pc:docMk/>
            <pc:sldMk cId="3326858087" sldId="1593"/>
            <ac:inkMk id="36" creationId="{6BBFFC23-8D00-9A76-526C-C5B11BDD0A18}"/>
          </ac:inkMkLst>
        </pc:inkChg>
        <pc:inkChg chg="add mod">
          <ac:chgData name="Shaowei Wang" userId="e596398d-db6e-4c6b-9fe5-24de495b6c4d" providerId="ADAL" clId="{3FAAE88E-578B-4DDF-8424-051CB2D1D6A5}" dt="2023-02-09T02:01:51.832" v="899"/>
          <ac:inkMkLst>
            <pc:docMk/>
            <pc:sldMk cId="3326858087" sldId="1593"/>
            <ac:inkMk id="37" creationId="{761C7D85-44A3-E4A4-85A9-3D846ABD4740}"/>
          </ac:inkMkLst>
        </pc:inkChg>
        <pc:inkChg chg="add mod">
          <ac:chgData name="Shaowei Wang" userId="e596398d-db6e-4c6b-9fe5-24de495b6c4d" providerId="ADAL" clId="{3FAAE88E-578B-4DDF-8424-051CB2D1D6A5}" dt="2023-02-09T02:01:51.832" v="899"/>
          <ac:inkMkLst>
            <pc:docMk/>
            <pc:sldMk cId="3326858087" sldId="1593"/>
            <ac:inkMk id="38" creationId="{01DD5F2D-B299-57DA-CEDC-35337161EC9E}"/>
          </ac:inkMkLst>
        </pc:inkChg>
        <pc:inkChg chg="add mod">
          <ac:chgData name="Shaowei Wang" userId="e596398d-db6e-4c6b-9fe5-24de495b6c4d" providerId="ADAL" clId="{3FAAE88E-578B-4DDF-8424-051CB2D1D6A5}" dt="2023-02-09T02:01:51.832" v="899"/>
          <ac:inkMkLst>
            <pc:docMk/>
            <pc:sldMk cId="3326858087" sldId="1593"/>
            <ac:inkMk id="39" creationId="{14E46D96-C094-683B-6EE5-D1B0EA6F8921}"/>
          </ac:inkMkLst>
        </pc:inkChg>
        <pc:inkChg chg="add">
          <ac:chgData name="Shaowei Wang" userId="e596398d-db6e-4c6b-9fe5-24de495b6c4d" providerId="ADAL" clId="{3FAAE88E-578B-4DDF-8424-051CB2D1D6A5}" dt="2023-02-09T02:01:49.471" v="895" actId="9405"/>
          <ac:inkMkLst>
            <pc:docMk/>
            <pc:sldMk cId="3326858087" sldId="1593"/>
            <ac:inkMk id="40" creationId="{34E9E56A-20F0-E743-392E-2556B4D6B567}"/>
          </ac:inkMkLst>
        </pc:inkChg>
        <pc:inkChg chg="add mod">
          <ac:chgData name="Shaowei Wang" userId="e596398d-db6e-4c6b-9fe5-24de495b6c4d" providerId="ADAL" clId="{3FAAE88E-578B-4DDF-8424-051CB2D1D6A5}" dt="2023-02-09T02:01:51.832" v="899"/>
          <ac:inkMkLst>
            <pc:docMk/>
            <pc:sldMk cId="3326858087" sldId="1593"/>
            <ac:inkMk id="41" creationId="{D5552223-4D94-0B63-9EEB-53C2F5F6FBB7}"/>
          </ac:inkMkLst>
        </pc:inkChg>
        <pc:inkChg chg="add mod">
          <ac:chgData name="Shaowei Wang" userId="e596398d-db6e-4c6b-9fe5-24de495b6c4d" providerId="ADAL" clId="{3FAAE88E-578B-4DDF-8424-051CB2D1D6A5}" dt="2023-02-09T02:01:51.832" v="899"/>
          <ac:inkMkLst>
            <pc:docMk/>
            <pc:sldMk cId="3326858087" sldId="1593"/>
            <ac:inkMk id="42" creationId="{51EA27A6-E3CC-10E5-C914-85A44806C7BE}"/>
          </ac:inkMkLst>
        </pc:inkChg>
        <pc:inkChg chg="add">
          <ac:chgData name="Shaowei Wang" userId="e596398d-db6e-4c6b-9fe5-24de495b6c4d" providerId="ADAL" clId="{3FAAE88E-578B-4DDF-8424-051CB2D1D6A5}" dt="2023-02-09T02:01:51.278" v="898" actId="9405"/>
          <ac:inkMkLst>
            <pc:docMk/>
            <pc:sldMk cId="3326858087" sldId="1593"/>
            <ac:inkMk id="43" creationId="{D492B4CA-A208-40AA-8305-F34B6927E6C8}"/>
          </ac:inkMkLst>
        </pc:inkChg>
        <pc:inkChg chg="add">
          <ac:chgData name="Shaowei Wang" userId="e596398d-db6e-4c6b-9fe5-24de495b6c4d" providerId="ADAL" clId="{3FAAE88E-578B-4DDF-8424-051CB2D1D6A5}" dt="2023-02-09T02:01:52.550" v="900" actId="9405"/>
          <ac:inkMkLst>
            <pc:docMk/>
            <pc:sldMk cId="3326858087" sldId="1593"/>
            <ac:inkMk id="50" creationId="{BB8EB226-CEB3-E174-A257-B0D58AD83207}"/>
          </ac:inkMkLst>
        </pc:inkChg>
        <pc:inkChg chg="add">
          <ac:chgData name="Shaowei Wang" userId="e596398d-db6e-4c6b-9fe5-24de495b6c4d" providerId="ADAL" clId="{3FAAE88E-578B-4DDF-8424-051CB2D1D6A5}" dt="2023-02-09T02:01:53.938" v="901" actId="9405"/>
          <ac:inkMkLst>
            <pc:docMk/>
            <pc:sldMk cId="3326858087" sldId="1593"/>
            <ac:inkMk id="51" creationId="{DCCC7CBF-78B1-D970-074B-43AACC5A90CD}"/>
          </ac:inkMkLst>
        </pc:inkChg>
        <pc:inkChg chg="add">
          <ac:chgData name="Shaowei Wang" userId="e596398d-db6e-4c6b-9fe5-24de495b6c4d" providerId="ADAL" clId="{3FAAE88E-578B-4DDF-8424-051CB2D1D6A5}" dt="2023-02-09T02:01:55.716" v="902" actId="9405"/>
          <ac:inkMkLst>
            <pc:docMk/>
            <pc:sldMk cId="3326858087" sldId="1593"/>
            <ac:inkMk id="52" creationId="{FBE09143-285A-6A53-FE76-9F953154A6D8}"/>
          </ac:inkMkLst>
        </pc:inkChg>
        <pc:inkChg chg="add">
          <ac:chgData name="Shaowei Wang" userId="e596398d-db6e-4c6b-9fe5-24de495b6c4d" providerId="ADAL" clId="{3FAAE88E-578B-4DDF-8424-051CB2D1D6A5}" dt="2023-02-09T02:01:56.482" v="903" actId="9405"/>
          <ac:inkMkLst>
            <pc:docMk/>
            <pc:sldMk cId="3326858087" sldId="1593"/>
            <ac:inkMk id="53" creationId="{A84ECB00-DA4A-D065-BAFB-AAE295B710C3}"/>
          </ac:inkMkLst>
        </pc:inkChg>
        <pc:inkChg chg="add">
          <ac:chgData name="Shaowei Wang" userId="e596398d-db6e-4c6b-9fe5-24de495b6c4d" providerId="ADAL" clId="{3FAAE88E-578B-4DDF-8424-051CB2D1D6A5}" dt="2023-02-09T02:01:57.358" v="904" actId="9405"/>
          <ac:inkMkLst>
            <pc:docMk/>
            <pc:sldMk cId="3326858087" sldId="1593"/>
            <ac:inkMk id="54" creationId="{73A02CD0-CE17-9618-D60B-00B38CC8E189}"/>
          </ac:inkMkLst>
        </pc:inkChg>
        <pc:inkChg chg="add">
          <ac:chgData name="Shaowei Wang" userId="e596398d-db6e-4c6b-9fe5-24de495b6c4d" providerId="ADAL" clId="{3FAAE88E-578B-4DDF-8424-051CB2D1D6A5}" dt="2023-02-09T02:01:58.132" v="905" actId="9405"/>
          <ac:inkMkLst>
            <pc:docMk/>
            <pc:sldMk cId="3326858087" sldId="1593"/>
            <ac:inkMk id="55" creationId="{9ED8016B-C3EE-BBAE-6472-DA6AB8D481FE}"/>
          </ac:inkMkLst>
        </pc:inkChg>
        <pc:inkChg chg="add">
          <ac:chgData name="Shaowei Wang" userId="e596398d-db6e-4c6b-9fe5-24de495b6c4d" providerId="ADAL" clId="{3FAAE88E-578B-4DDF-8424-051CB2D1D6A5}" dt="2023-02-09T02:01:58.963" v="906" actId="9405"/>
          <ac:inkMkLst>
            <pc:docMk/>
            <pc:sldMk cId="3326858087" sldId="1593"/>
            <ac:inkMk id="56" creationId="{31C22F70-69F5-E7AE-EA50-5B8DC3043F60}"/>
          </ac:inkMkLst>
        </pc:inkChg>
        <pc:inkChg chg="add">
          <ac:chgData name="Shaowei Wang" userId="e596398d-db6e-4c6b-9fe5-24de495b6c4d" providerId="ADAL" clId="{3FAAE88E-578B-4DDF-8424-051CB2D1D6A5}" dt="2023-02-09T02:01:59.927" v="907" actId="9405"/>
          <ac:inkMkLst>
            <pc:docMk/>
            <pc:sldMk cId="3326858087" sldId="1593"/>
            <ac:inkMk id="57" creationId="{0305AF98-AB15-92CA-712F-6BD0CBB4876A}"/>
          </ac:inkMkLst>
        </pc:inkChg>
        <pc:inkChg chg="add">
          <ac:chgData name="Shaowei Wang" userId="e596398d-db6e-4c6b-9fe5-24de495b6c4d" providerId="ADAL" clId="{3FAAE88E-578B-4DDF-8424-051CB2D1D6A5}" dt="2023-02-09T02:02:00.644" v="908" actId="9405"/>
          <ac:inkMkLst>
            <pc:docMk/>
            <pc:sldMk cId="3326858087" sldId="1593"/>
            <ac:inkMk id="58" creationId="{3BB77CB2-9FCF-C213-5FF3-0438A6DD2E48}"/>
          </ac:inkMkLst>
        </pc:inkChg>
        <pc:inkChg chg="add">
          <ac:chgData name="Shaowei Wang" userId="e596398d-db6e-4c6b-9fe5-24de495b6c4d" providerId="ADAL" clId="{3FAAE88E-578B-4DDF-8424-051CB2D1D6A5}" dt="2023-02-09T02:02:02.365" v="909" actId="9405"/>
          <ac:inkMkLst>
            <pc:docMk/>
            <pc:sldMk cId="3326858087" sldId="1593"/>
            <ac:inkMk id="59" creationId="{5C1D07D0-ECD4-787A-404A-7B98DAC5E63D}"/>
          </ac:inkMkLst>
        </pc:inkChg>
        <pc:inkChg chg="add">
          <ac:chgData name="Shaowei Wang" userId="e596398d-db6e-4c6b-9fe5-24de495b6c4d" providerId="ADAL" clId="{3FAAE88E-578B-4DDF-8424-051CB2D1D6A5}" dt="2023-02-09T02:02:05.566" v="910" actId="9405"/>
          <ac:inkMkLst>
            <pc:docMk/>
            <pc:sldMk cId="3326858087" sldId="1593"/>
            <ac:inkMk id="60" creationId="{E983EC10-CF1E-D9EC-A014-31A27620B4EF}"/>
          </ac:inkMkLst>
        </pc:inkChg>
        <pc:inkChg chg="add">
          <ac:chgData name="Shaowei Wang" userId="e596398d-db6e-4c6b-9fe5-24de495b6c4d" providerId="ADAL" clId="{3FAAE88E-578B-4DDF-8424-051CB2D1D6A5}" dt="2023-02-09T02:02:06.291" v="911" actId="9405"/>
          <ac:inkMkLst>
            <pc:docMk/>
            <pc:sldMk cId="3326858087" sldId="1593"/>
            <ac:inkMk id="61" creationId="{9D2864C8-851F-98BE-E2BD-54294C1C65A5}"/>
          </ac:inkMkLst>
        </pc:inkChg>
      </pc:sldChg>
      <pc:sldChg chg="new del">
        <pc:chgData name="Shaowei Wang" userId="e596398d-db6e-4c6b-9fe5-24de495b6c4d" providerId="ADAL" clId="{3FAAE88E-578B-4DDF-8424-051CB2D1D6A5}" dt="2023-02-09T01:34:05.055" v="207" actId="47"/>
        <pc:sldMkLst>
          <pc:docMk/>
          <pc:sldMk cId="612054917" sldId="1594"/>
        </pc:sldMkLst>
      </pc:sldChg>
      <pc:sldChg chg="addSp delSp modSp add mod modNotesTx">
        <pc:chgData name="Shaowei Wang" userId="e596398d-db6e-4c6b-9fe5-24de495b6c4d" providerId="ADAL" clId="{3FAAE88E-578B-4DDF-8424-051CB2D1D6A5}" dt="2023-02-09T01:50:07.407" v="419" actId="20577"/>
        <pc:sldMkLst>
          <pc:docMk/>
          <pc:sldMk cId="3213438706" sldId="1594"/>
        </pc:sldMkLst>
        <pc:spChg chg="mod">
          <ac:chgData name="Shaowei Wang" userId="e596398d-db6e-4c6b-9fe5-24de495b6c4d" providerId="ADAL" clId="{3FAAE88E-578B-4DDF-8424-051CB2D1D6A5}" dt="2023-02-09T01:42:56.562" v="227" actId="20577"/>
          <ac:spMkLst>
            <pc:docMk/>
            <pc:sldMk cId="3213438706" sldId="1594"/>
            <ac:spMk id="3" creationId="{B8FAC787-839A-DB10-085C-282F40FE2C5B}"/>
          </ac:spMkLst>
        </pc:spChg>
        <pc:picChg chg="add mod">
          <ac:chgData name="Shaowei Wang" userId="e596398d-db6e-4c6b-9fe5-24de495b6c4d" providerId="ADAL" clId="{3FAAE88E-578B-4DDF-8424-051CB2D1D6A5}" dt="2023-02-09T01:44:51.850" v="230" actId="14100"/>
          <ac:picMkLst>
            <pc:docMk/>
            <pc:sldMk cId="3213438706" sldId="1594"/>
            <ac:picMk id="5" creationId="{DDA0CE44-8CAF-49BE-1A91-819877150C9D}"/>
          </ac:picMkLst>
        </pc:picChg>
        <pc:picChg chg="del">
          <ac:chgData name="Shaowei Wang" userId="e596398d-db6e-4c6b-9fe5-24de495b6c4d" providerId="ADAL" clId="{3FAAE88E-578B-4DDF-8424-051CB2D1D6A5}" dt="2023-02-09T01:44:56.176" v="231" actId="478"/>
          <ac:picMkLst>
            <pc:docMk/>
            <pc:sldMk cId="3213438706" sldId="1594"/>
            <ac:picMk id="1026" creationId="{990C9785-C632-9AF0-82A0-C23F06E9E1BE}"/>
          </ac:picMkLst>
        </pc:picChg>
        <pc:picChg chg="add mod">
          <ac:chgData name="Shaowei Wang" userId="e596398d-db6e-4c6b-9fe5-24de495b6c4d" providerId="ADAL" clId="{3FAAE88E-578B-4DDF-8424-051CB2D1D6A5}" dt="2023-02-09T01:45:00.826" v="235" actId="1076"/>
          <ac:picMkLst>
            <pc:docMk/>
            <pc:sldMk cId="3213438706" sldId="1594"/>
            <ac:picMk id="2050" creationId="{F4CCE12D-A0EE-58D5-8EAA-24E564F6178F}"/>
          </ac:picMkLst>
        </pc:picChg>
        <pc:cxnChg chg="add mod">
          <ac:chgData name="Shaowei Wang" userId="e596398d-db6e-4c6b-9fe5-24de495b6c4d" providerId="ADAL" clId="{3FAAE88E-578B-4DDF-8424-051CB2D1D6A5}" dt="2023-02-09T01:45:18.101" v="238" actId="1582"/>
          <ac:cxnSpMkLst>
            <pc:docMk/>
            <pc:sldMk cId="3213438706" sldId="1594"/>
            <ac:cxnSpMk id="7" creationId="{8C749978-B774-1E90-BFF2-509526150D8E}"/>
          </ac:cxnSpMkLst>
        </pc:cxnChg>
      </pc:sldChg>
      <pc:sldChg chg="addSp modSp new mod modNotesTx">
        <pc:chgData name="Shaowei Wang" userId="e596398d-db6e-4c6b-9fe5-24de495b6c4d" providerId="ADAL" clId="{3FAAE88E-578B-4DDF-8424-051CB2D1D6A5}" dt="2023-02-09T01:48:46.451" v="396" actId="14100"/>
        <pc:sldMkLst>
          <pc:docMk/>
          <pc:sldMk cId="3919012755" sldId="1595"/>
        </pc:sldMkLst>
        <pc:spChg chg="mod">
          <ac:chgData name="Shaowei Wang" userId="e596398d-db6e-4c6b-9fe5-24de495b6c4d" providerId="ADAL" clId="{3FAAE88E-578B-4DDF-8424-051CB2D1D6A5}" dt="2023-02-09T01:45:37.034" v="240"/>
          <ac:spMkLst>
            <pc:docMk/>
            <pc:sldMk cId="3919012755" sldId="1595"/>
            <ac:spMk id="2" creationId="{D9178B40-16CA-D7DA-FE3B-F0784B68BAD5}"/>
          </ac:spMkLst>
        </pc:spChg>
        <pc:spChg chg="mod">
          <ac:chgData name="Shaowei Wang" userId="e596398d-db6e-4c6b-9fe5-24de495b6c4d" providerId="ADAL" clId="{3FAAE88E-578B-4DDF-8424-051CB2D1D6A5}" dt="2023-02-09T01:48:46.451" v="396" actId="14100"/>
          <ac:spMkLst>
            <pc:docMk/>
            <pc:sldMk cId="3919012755" sldId="1595"/>
            <ac:spMk id="3" creationId="{2C4385E3-80ED-9800-BBC4-36894A733210}"/>
          </ac:spMkLst>
        </pc:spChg>
        <pc:picChg chg="add mod">
          <ac:chgData name="Shaowei Wang" userId="e596398d-db6e-4c6b-9fe5-24de495b6c4d" providerId="ADAL" clId="{3FAAE88E-578B-4DDF-8424-051CB2D1D6A5}" dt="2023-02-09T01:47:37.194" v="247" actId="1076"/>
          <ac:picMkLst>
            <pc:docMk/>
            <pc:sldMk cId="3919012755" sldId="1595"/>
            <ac:picMk id="3074" creationId="{D07DD86D-05AB-977D-3EA9-68D193B25E1E}"/>
          </ac:picMkLst>
        </pc:picChg>
      </pc:sldChg>
      <pc:sldChg chg="modSp new mod">
        <pc:chgData name="Shaowei Wang" userId="e596398d-db6e-4c6b-9fe5-24de495b6c4d" providerId="ADAL" clId="{3FAAE88E-578B-4DDF-8424-051CB2D1D6A5}" dt="2023-02-09T01:53:17.745" v="828" actId="20577"/>
        <pc:sldMkLst>
          <pc:docMk/>
          <pc:sldMk cId="776848756" sldId="1596"/>
        </pc:sldMkLst>
        <pc:spChg chg="mod">
          <ac:chgData name="Shaowei Wang" userId="e596398d-db6e-4c6b-9fe5-24de495b6c4d" providerId="ADAL" clId="{3FAAE88E-578B-4DDF-8424-051CB2D1D6A5}" dt="2023-02-09T01:51:38.190" v="598" actId="20577"/>
          <ac:spMkLst>
            <pc:docMk/>
            <pc:sldMk cId="776848756" sldId="1596"/>
            <ac:spMk id="2" creationId="{073A3D6A-C123-F951-92F1-92379ED44402}"/>
          </ac:spMkLst>
        </pc:spChg>
        <pc:spChg chg="mod">
          <ac:chgData name="Shaowei Wang" userId="e596398d-db6e-4c6b-9fe5-24de495b6c4d" providerId="ADAL" clId="{3FAAE88E-578B-4DDF-8424-051CB2D1D6A5}" dt="2023-02-09T01:53:17.745" v="828" actId="20577"/>
          <ac:spMkLst>
            <pc:docMk/>
            <pc:sldMk cId="776848756" sldId="1596"/>
            <ac:spMk id="3" creationId="{0986164A-D53B-6D06-B851-C799105C65FA}"/>
          </ac:spMkLst>
        </pc:spChg>
      </pc:sldChg>
    </pc:docChg>
  </pc:docChgLst>
  <pc:docChgLst>
    <pc:chgData name="Shaowei Wang" userId="e596398d-db6e-4c6b-9fe5-24de495b6c4d" providerId="ADAL" clId="{BF0994A6-98FE-4B91-A297-C20EFE18C459}"/>
    <pc:docChg chg="undo custSel addSld delSld modSld sldOrd">
      <pc:chgData name="Shaowei Wang" userId="e596398d-db6e-4c6b-9fe5-24de495b6c4d" providerId="ADAL" clId="{BF0994A6-98FE-4B91-A297-C20EFE18C459}" dt="2023-10-05T00:25:53.552" v="260" actId="729"/>
      <pc:docMkLst>
        <pc:docMk/>
      </pc:docMkLst>
      <pc:sldChg chg="add del">
        <pc:chgData name="Shaowei Wang" userId="e596398d-db6e-4c6b-9fe5-24de495b6c4d" providerId="ADAL" clId="{BF0994A6-98FE-4B91-A297-C20EFE18C459}" dt="2023-10-03T18:11:07.696" v="241" actId="47"/>
        <pc:sldMkLst>
          <pc:docMk/>
          <pc:sldMk cId="814687310" sldId="258"/>
        </pc:sldMkLst>
      </pc:sldChg>
      <pc:sldChg chg="modSp add del mod">
        <pc:chgData name="Shaowei Wang" userId="e596398d-db6e-4c6b-9fe5-24de495b6c4d" providerId="ADAL" clId="{BF0994A6-98FE-4B91-A297-C20EFE18C459}" dt="2023-10-05T00:25:00.900" v="255" actId="207"/>
        <pc:sldMkLst>
          <pc:docMk/>
          <pc:sldMk cId="248064664" sldId="271"/>
        </pc:sldMkLst>
        <pc:spChg chg="mod">
          <ac:chgData name="Shaowei Wang" userId="e596398d-db6e-4c6b-9fe5-24de495b6c4d" providerId="ADAL" clId="{BF0994A6-98FE-4B91-A297-C20EFE18C459}" dt="2023-10-05T00:25:00.900" v="255" actId="207"/>
          <ac:spMkLst>
            <pc:docMk/>
            <pc:sldMk cId="248064664" sldId="271"/>
            <ac:spMk id="5" creationId="{4987B402-4110-6B4E-95C1-36706CB6524B}"/>
          </ac:spMkLst>
        </pc:spChg>
      </pc:sldChg>
      <pc:sldChg chg="modSp add del mod ord">
        <pc:chgData name="Shaowei Wang" userId="e596398d-db6e-4c6b-9fe5-24de495b6c4d" providerId="ADAL" clId="{BF0994A6-98FE-4B91-A297-C20EFE18C459}" dt="2023-10-03T17:50:04.533" v="24" actId="47"/>
        <pc:sldMkLst>
          <pc:docMk/>
          <pc:sldMk cId="1937868226" sldId="600"/>
        </pc:sldMkLst>
        <pc:spChg chg="mod">
          <ac:chgData name="Shaowei Wang" userId="e596398d-db6e-4c6b-9fe5-24de495b6c4d" providerId="ADAL" clId="{BF0994A6-98FE-4B91-A297-C20EFE18C459}" dt="2023-10-03T17:46:04.021" v="10" actId="27636"/>
          <ac:spMkLst>
            <pc:docMk/>
            <pc:sldMk cId="1937868226" sldId="600"/>
            <ac:spMk id="587778" creationId="{7851DA77-D31C-481E-B0DA-46285A3E9D55}"/>
          </ac:spMkLst>
        </pc:spChg>
      </pc:sldChg>
      <pc:sldChg chg="add">
        <pc:chgData name="Shaowei Wang" userId="e596398d-db6e-4c6b-9fe5-24de495b6c4d" providerId="ADAL" clId="{BF0994A6-98FE-4B91-A297-C20EFE18C459}" dt="2023-10-03T17:47:49.495" v="17"/>
        <pc:sldMkLst>
          <pc:docMk/>
          <pc:sldMk cId="3637084886" sldId="802"/>
        </pc:sldMkLst>
      </pc:sldChg>
      <pc:sldChg chg="modSp add mod">
        <pc:chgData name="Shaowei Wang" userId="e596398d-db6e-4c6b-9fe5-24de495b6c4d" providerId="ADAL" clId="{BF0994A6-98FE-4B91-A297-C20EFE18C459}" dt="2023-10-03T17:57:43.824" v="96" actId="313"/>
        <pc:sldMkLst>
          <pc:docMk/>
          <pc:sldMk cId="3879343357" sldId="873"/>
        </pc:sldMkLst>
        <pc:spChg chg="mod">
          <ac:chgData name="Shaowei Wang" userId="e596398d-db6e-4c6b-9fe5-24de495b6c4d" providerId="ADAL" clId="{BF0994A6-98FE-4B91-A297-C20EFE18C459}" dt="2023-10-03T17:57:43.824" v="96" actId="313"/>
          <ac:spMkLst>
            <pc:docMk/>
            <pc:sldMk cId="3879343357" sldId="873"/>
            <ac:spMk id="2" creationId="{1D2AEC4D-E5E4-4719-B9AE-9CF228DDBF55}"/>
          </ac:spMkLst>
        </pc:spChg>
      </pc:sldChg>
      <pc:sldChg chg="modSp add mod">
        <pc:chgData name="Shaowei Wang" userId="e596398d-db6e-4c6b-9fe5-24de495b6c4d" providerId="ADAL" clId="{BF0994A6-98FE-4B91-A297-C20EFE18C459}" dt="2023-10-03T18:07:23.666" v="189" actId="20577"/>
        <pc:sldMkLst>
          <pc:docMk/>
          <pc:sldMk cId="3346695681" sldId="921"/>
        </pc:sldMkLst>
        <pc:spChg chg="mod">
          <ac:chgData name="Shaowei Wang" userId="e596398d-db6e-4c6b-9fe5-24de495b6c4d" providerId="ADAL" clId="{BF0994A6-98FE-4B91-A297-C20EFE18C459}" dt="2023-10-03T18:07:23.666" v="189" actId="20577"/>
          <ac:spMkLst>
            <pc:docMk/>
            <pc:sldMk cId="3346695681" sldId="921"/>
            <ac:spMk id="3" creationId="{BA86A0B6-A0DC-4AE9-ABE7-7CB27D101806}"/>
          </ac:spMkLst>
        </pc:spChg>
      </pc:sldChg>
      <pc:sldChg chg="addSp modSp add mod modAnim">
        <pc:chgData name="Shaowei Wang" userId="e596398d-db6e-4c6b-9fe5-24de495b6c4d" providerId="ADAL" clId="{BF0994A6-98FE-4B91-A297-C20EFE18C459}" dt="2023-10-03T18:09:48.371" v="235" actId="164"/>
        <pc:sldMkLst>
          <pc:docMk/>
          <pc:sldMk cId="415935052" sldId="923"/>
        </pc:sldMkLst>
        <pc:spChg chg="mod">
          <ac:chgData name="Shaowei Wang" userId="e596398d-db6e-4c6b-9fe5-24de495b6c4d" providerId="ADAL" clId="{BF0994A6-98FE-4B91-A297-C20EFE18C459}" dt="2023-10-03T18:02:27.834" v="109" actId="14100"/>
          <ac:spMkLst>
            <pc:docMk/>
            <pc:sldMk cId="415935052" sldId="923"/>
            <ac:spMk id="3" creationId="{0B499982-C6FD-4123-BD9C-3958130A4B08}"/>
          </ac:spMkLst>
        </pc:spChg>
        <pc:spChg chg="mod">
          <ac:chgData name="Shaowei Wang" userId="e596398d-db6e-4c6b-9fe5-24de495b6c4d" providerId="ADAL" clId="{BF0994A6-98FE-4B91-A297-C20EFE18C459}" dt="2023-10-03T18:09:48.371" v="235" actId="164"/>
          <ac:spMkLst>
            <pc:docMk/>
            <pc:sldMk cId="415935052" sldId="923"/>
            <ac:spMk id="5" creationId="{BB6518A0-07FF-4825-A9D7-478E1BB3AEBF}"/>
          </ac:spMkLst>
        </pc:spChg>
        <pc:spChg chg="add mod">
          <ac:chgData name="Shaowei Wang" userId="e596398d-db6e-4c6b-9fe5-24de495b6c4d" providerId="ADAL" clId="{BF0994A6-98FE-4B91-A297-C20EFE18C459}" dt="2023-10-03T18:09:48.371" v="235" actId="164"/>
          <ac:spMkLst>
            <pc:docMk/>
            <pc:sldMk cId="415935052" sldId="923"/>
            <ac:spMk id="6" creationId="{6D1A1546-16D0-F89C-141E-C1A960715957}"/>
          </ac:spMkLst>
        </pc:spChg>
        <pc:spChg chg="add mod">
          <ac:chgData name="Shaowei Wang" userId="e596398d-db6e-4c6b-9fe5-24de495b6c4d" providerId="ADAL" clId="{BF0994A6-98FE-4B91-A297-C20EFE18C459}" dt="2023-10-03T18:09:48.371" v="235" actId="164"/>
          <ac:spMkLst>
            <pc:docMk/>
            <pc:sldMk cId="415935052" sldId="923"/>
            <ac:spMk id="7" creationId="{F7919AA4-F637-B921-A6F6-3E47B3B9233A}"/>
          </ac:spMkLst>
        </pc:spChg>
        <pc:spChg chg="add mod">
          <ac:chgData name="Shaowei Wang" userId="e596398d-db6e-4c6b-9fe5-24de495b6c4d" providerId="ADAL" clId="{BF0994A6-98FE-4B91-A297-C20EFE18C459}" dt="2023-10-03T18:09:48.371" v="235" actId="164"/>
          <ac:spMkLst>
            <pc:docMk/>
            <pc:sldMk cId="415935052" sldId="923"/>
            <ac:spMk id="9" creationId="{EBB439A0-AF93-82D3-2A15-D830E7626539}"/>
          </ac:spMkLst>
        </pc:spChg>
        <pc:grpChg chg="add mod">
          <ac:chgData name="Shaowei Wang" userId="e596398d-db6e-4c6b-9fe5-24de495b6c4d" providerId="ADAL" clId="{BF0994A6-98FE-4B91-A297-C20EFE18C459}" dt="2023-10-03T18:09:48.371" v="235" actId="164"/>
          <ac:grpSpMkLst>
            <pc:docMk/>
            <pc:sldMk cId="415935052" sldId="923"/>
            <ac:grpSpMk id="10" creationId="{5654153D-C5B4-A6A0-66E5-70F9A750F197}"/>
          </ac:grpSpMkLst>
        </pc:grpChg>
        <pc:picChg chg="mod">
          <ac:chgData name="Shaowei Wang" userId="e596398d-db6e-4c6b-9fe5-24de495b6c4d" providerId="ADAL" clId="{BF0994A6-98FE-4B91-A297-C20EFE18C459}" dt="2023-10-03T18:09:48.371" v="235" actId="164"/>
          <ac:picMkLst>
            <pc:docMk/>
            <pc:sldMk cId="415935052" sldId="923"/>
            <ac:picMk id="20482" creationId="{968F385C-DFDA-41DD-AC78-C1AD73DC6148}"/>
          </ac:picMkLst>
        </pc:picChg>
      </pc:sldChg>
      <pc:sldChg chg="add del">
        <pc:chgData name="Shaowei Wang" userId="e596398d-db6e-4c6b-9fe5-24de495b6c4d" providerId="ADAL" clId="{BF0994A6-98FE-4B91-A297-C20EFE18C459}" dt="2023-10-03T18:09:57.395" v="236" actId="47"/>
        <pc:sldMkLst>
          <pc:docMk/>
          <pc:sldMk cId="910145840" sldId="929"/>
        </pc:sldMkLst>
      </pc:sldChg>
      <pc:sldChg chg="modSp mod">
        <pc:chgData name="Shaowei Wang" userId="e596398d-db6e-4c6b-9fe5-24de495b6c4d" providerId="ADAL" clId="{BF0994A6-98FE-4B91-A297-C20EFE18C459}" dt="2023-10-03T17:39:44.965" v="2" actId="207"/>
        <pc:sldMkLst>
          <pc:docMk/>
          <pc:sldMk cId="3203160112" sldId="1292"/>
        </pc:sldMkLst>
        <pc:spChg chg="mod">
          <ac:chgData name="Shaowei Wang" userId="e596398d-db6e-4c6b-9fe5-24de495b6c4d" providerId="ADAL" clId="{BF0994A6-98FE-4B91-A297-C20EFE18C459}" dt="2023-10-03T17:39:33.609" v="0" actId="207"/>
          <ac:spMkLst>
            <pc:docMk/>
            <pc:sldMk cId="3203160112" sldId="1292"/>
            <ac:spMk id="20" creationId="{1CEC1959-178E-AB4C-84E5-70651F4845B4}"/>
          </ac:spMkLst>
        </pc:spChg>
        <pc:spChg chg="mod">
          <ac:chgData name="Shaowei Wang" userId="e596398d-db6e-4c6b-9fe5-24de495b6c4d" providerId="ADAL" clId="{BF0994A6-98FE-4B91-A297-C20EFE18C459}" dt="2023-10-03T17:39:44.965" v="2" actId="207"/>
          <ac:spMkLst>
            <pc:docMk/>
            <pc:sldMk cId="3203160112" sldId="1292"/>
            <ac:spMk id="21" creationId="{C8E0C9F5-EC04-6E46-8D44-230DB5ED10A1}"/>
          </ac:spMkLst>
        </pc:spChg>
        <pc:spChg chg="mod">
          <ac:chgData name="Shaowei Wang" userId="e596398d-db6e-4c6b-9fe5-24de495b6c4d" providerId="ADAL" clId="{BF0994A6-98FE-4B91-A297-C20EFE18C459}" dt="2023-10-03T17:39:41.814" v="1" actId="207"/>
          <ac:spMkLst>
            <pc:docMk/>
            <pc:sldMk cId="3203160112" sldId="1292"/>
            <ac:spMk id="26" creationId="{F6FE691E-3893-C845-BE93-59D58934708B}"/>
          </ac:spMkLst>
        </pc:spChg>
      </pc:sldChg>
      <pc:sldChg chg="modSp mod">
        <pc:chgData name="Shaowei Wang" userId="e596398d-db6e-4c6b-9fe5-24de495b6c4d" providerId="ADAL" clId="{BF0994A6-98FE-4B91-A297-C20EFE18C459}" dt="2023-10-03T18:00:42.298" v="104" actId="20577"/>
        <pc:sldMkLst>
          <pc:docMk/>
          <pc:sldMk cId="2610782205" sldId="1317"/>
        </pc:sldMkLst>
        <pc:spChg chg="mod">
          <ac:chgData name="Shaowei Wang" userId="e596398d-db6e-4c6b-9fe5-24de495b6c4d" providerId="ADAL" clId="{BF0994A6-98FE-4B91-A297-C20EFE18C459}" dt="2023-10-03T18:00:42.298" v="104" actId="20577"/>
          <ac:spMkLst>
            <pc:docMk/>
            <pc:sldMk cId="2610782205" sldId="1317"/>
            <ac:spMk id="2" creationId="{AC3EF5F2-32CD-664F-864D-5B9EEFA4680E}"/>
          </ac:spMkLst>
        </pc:spChg>
      </pc:sldChg>
      <pc:sldChg chg="ord">
        <pc:chgData name="Shaowei Wang" userId="e596398d-db6e-4c6b-9fe5-24de495b6c4d" providerId="ADAL" clId="{BF0994A6-98FE-4B91-A297-C20EFE18C459}" dt="2023-10-05T00:23:36.474" v="254"/>
        <pc:sldMkLst>
          <pc:docMk/>
          <pc:sldMk cId="2830350656" sldId="1319"/>
        </pc:sldMkLst>
      </pc:sldChg>
      <pc:sldChg chg="del">
        <pc:chgData name="Shaowei Wang" userId="e596398d-db6e-4c6b-9fe5-24de495b6c4d" providerId="ADAL" clId="{BF0994A6-98FE-4B91-A297-C20EFE18C459}" dt="2023-10-03T17:59:58.850" v="97" actId="47"/>
        <pc:sldMkLst>
          <pc:docMk/>
          <pc:sldMk cId="4129152375" sldId="1322"/>
        </pc:sldMkLst>
      </pc:sldChg>
      <pc:sldChg chg="add del">
        <pc:chgData name="Shaowei Wang" userId="e596398d-db6e-4c6b-9fe5-24de495b6c4d" providerId="ADAL" clId="{BF0994A6-98FE-4B91-A297-C20EFE18C459}" dt="2023-10-05T00:21:44.007" v="250" actId="2696"/>
        <pc:sldMkLst>
          <pc:docMk/>
          <pc:sldMk cId="3266048388" sldId="1339"/>
        </pc:sldMkLst>
      </pc:sldChg>
      <pc:sldChg chg="add mod modShow">
        <pc:chgData name="Shaowei Wang" userId="e596398d-db6e-4c6b-9fe5-24de495b6c4d" providerId="ADAL" clId="{BF0994A6-98FE-4B91-A297-C20EFE18C459}" dt="2023-10-05T00:25:53.552" v="260" actId="729"/>
        <pc:sldMkLst>
          <pc:docMk/>
          <pc:sldMk cId="3755301287" sldId="1340"/>
        </pc:sldMkLst>
      </pc:sldChg>
      <pc:sldChg chg="add del">
        <pc:chgData name="Shaowei Wang" userId="e596398d-db6e-4c6b-9fe5-24de495b6c4d" providerId="ADAL" clId="{BF0994A6-98FE-4B91-A297-C20EFE18C459}" dt="2023-10-05T00:25:36.761" v="258" actId="2696"/>
        <pc:sldMkLst>
          <pc:docMk/>
          <pc:sldMk cId="4127140497" sldId="1340"/>
        </pc:sldMkLst>
      </pc:sldChg>
      <pc:sldChg chg="add">
        <pc:chgData name="Shaowei Wang" userId="e596398d-db6e-4c6b-9fe5-24de495b6c4d" providerId="ADAL" clId="{BF0994A6-98FE-4B91-A297-C20EFE18C459}" dt="2023-10-05T00:21:55.021" v="252"/>
        <pc:sldMkLst>
          <pc:docMk/>
          <pc:sldMk cId="956587978" sldId="1342"/>
        </pc:sldMkLst>
      </pc:sldChg>
      <pc:sldChg chg="add del">
        <pc:chgData name="Shaowei Wang" userId="e596398d-db6e-4c6b-9fe5-24de495b6c4d" providerId="ADAL" clId="{BF0994A6-98FE-4B91-A297-C20EFE18C459}" dt="2023-10-05T00:21:49.624" v="251" actId="2696"/>
        <pc:sldMkLst>
          <pc:docMk/>
          <pc:sldMk cId="3719222688" sldId="1342"/>
        </pc:sldMkLst>
      </pc:sldChg>
      <pc:sldChg chg="add">
        <pc:chgData name="Shaowei Wang" userId="e596398d-db6e-4c6b-9fe5-24de495b6c4d" providerId="ADAL" clId="{BF0994A6-98FE-4B91-A297-C20EFE18C459}" dt="2023-10-05T00:21:55.021" v="252"/>
        <pc:sldMkLst>
          <pc:docMk/>
          <pc:sldMk cId="835933644" sldId="1343"/>
        </pc:sldMkLst>
      </pc:sldChg>
      <pc:sldChg chg="add del">
        <pc:chgData name="Shaowei Wang" userId="e596398d-db6e-4c6b-9fe5-24de495b6c4d" providerId="ADAL" clId="{BF0994A6-98FE-4B91-A297-C20EFE18C459}" dt="2023-10-05T00:21:49.624" v="251" actId="2696"/>
        <pc:sldMkLst>
          <pc:docMk/>
          <pc:sldMk cId="1034810459" sldId="1343"/>
        </pc:sldMkLst>
      </pc:sldChg>
      <pc:sldChg chg="add">
        <pc:chgData name="Shaowei Wang" userId="e596398d-db6e-4c6b-9fe5-24de495b6c4d" providerId="ADAL" clId="{BF0994A6-98FE-4B91-A297-C20EFE18C459}" dt="2023-10-05T00:21:55.021" v="252"/>
        <pc:sldMkLst>
          <pc:docMk/>
          <pc:sldMk cId="2181141764" sldId="1344"/>
        </pc:sldMkLst>
      </pc:sldChg>
      <pc:sldChg chg="add del">
        <pc:chgData name="Shaowei Wang" userId="e596398d-db6e-4c6b-9fe5-24de495b6c4d" providerId="ADAL" clId="{BF0994A6-98FE-4B91-A297-C20EFE18C459}" dt="2023-10-05T00:21:49.624" v="251" actId="2696"/>
        <pc:sldMkLst>
          <pc:docMk/>
          <pc:sldMk cId="3834642821" sldId="1344"/>
        </pc:sldMkLst>
      </pc:sldChg>
      <pc:sldChg chg="add del">
        <pc:chgData name="Shaowei Wang" userId="e596398d-db6e-4c6b-9fe5-24de495b6c4d" providerId="ADAL" clId="{BF0994A6-98FE-4B91-A297-C20EFE18C459}" dt="2023-10-05T00:21:49.624" v="251" actId="2696"/>
        <pc:sldMkLst>
          <pc:docMk/>
          <pc:sldMk cId="2141514796" sldId="1345"/>
        </pc:sldMkLst>
      </pc:sldChg>
      <pc:sldChg chg="add">
        <pc:chgData name="Shaowei Wang" userId="e596398d-db6e-4c6b-9fe5-24de495b6c4d" providerId="ADAL" clId="{BF0994A6-98FE-4B91-A297-C20EFE18C459}" dt="2023-10-05T00:21:55.021" v="252"/>
        <pc:sldMkLst>
          <pc:docMk/>
          <pc:sldMk cId="2867661203" sldId="1345"/>
        </pc:sldMkLst>
      </pc:sldChg>
      <pc:sldChg chg="modSp mod">
        <pc:chgData name="Shaowei Wang" userId="e596398d-db6e-4c6b-9fe5-24de495b6c4d" providerId="ADAL" clId="{BF0994A6-98FE-4B91-A297-C20EFE18C459}" dt="2023-10-05T00:21:23.560" v="248"/>
        <pc:sldMkLst>
          <pc:docMk/>
          <pc:sldMk cId="2828032552" sldId="1363"/>
        </pc:sldMkLst>
        <pc:spChg chg="mod">
          <ac:chgData name="Shaowei Wang" userId="e596398d-db6e-4c6b-9fe5-24de495b6c4d" providerId="ADAL" clId="{BF0994A6-98FE-4B91-A297-C20EFE18C459}" dt="2023-10-05T00:21:23.560" v="248"/>
          <ac:spMkLst>
            <pc:docMk/>
            <pc:sldMk cId="2828032552" sldId="1363"/>
            <ac:spMk id="3" creationId="{32561956-37E4-6F41-8B1B-3D00D2B4DAF6}"/>
          </ac:spMkLst>
        </pc:spChg>
      </pc:sldChg>
      <pc:sldChg chg="del">
        <pc:chgData name="Shaowei Wang" userId="e596398d-db6e-4c6b-9fe5-24de495b6c4d" providerId="ADAL" clId="{BF0994A6-98FE-4B91-A297-C20EFE18C459}" dt="2023-10-03T17:53:37.579" v="43" actId="47"/>
        <pc:sldMkLst>
          <pc:docMk/>
          <pc:sldMk cId="4029357482" sldId="1368"/>
        </pc:sldMkLst>
      </pc:sldChg>
      <pc:sldChg chg="del">
        <pc:chgData name="Shaowei Wang" userId="e596398d-db6e-4c6b-9fe5-24de495b6c4d" providerId="ADAL" clId="{BF0994A6-98FE-4B91-A297-C20EFE18C459}" dt="2023-10-03T17:57:25.171" v="75" actId="47"/>
        <pc:sldMkLst>
          <pc:docMk/>
          <pc:sldMk cId="2128232961" sldId="1369"/>
        </pc:sldMkLst>
      </pc:sldChg>
      <pc:sldChg chg="del">
        <pc:chgData name="Shaowei Wang" userId="e596398d-db6e-4c6b-9fe5-24de495b6c4d" providerId="ADAL" clId="{BF0994A6-98FE-4B91-A297-C20EFE18C459}" dt="2023-10-03T17:53:37.579" v="43" actId="47"/>
        <pc:sldMkLst>
          <pc:docMk/>
          <pc:sldMk cId="3800127734" sldId="1375"/>
        </pc:sldMkLst>
      </pc:sldChg>
      <pc:sldChg chg="add del">
        <pc:chgData name="Shaowei Wang" userId="e596398d-db6e-4c6b-9fe5-24de495b6c4d" providerId="ADAL" clId="{BF0994A6-98FE-4B91-A297-C20EFE18C459}" dt="2023-10-05T00:21:44.007" v="250" actId="2696"/>
        <pc:sldMkLst>
          <pc:docMk/>
          <pc:sldMk cId="4247741431" sldId="1462"/>
        </pc:sldMkLst>
      </pc:sldChg>
      <pc:sldChg chg="add del">
        <pc:chgData name="Shaowei Wang" userId="e596398d-db6e-4c6b-9fe5-24de495b6c4d" providerId="ADAL" clId="{BF0994A6-98FE-4B91-A297-C20EFE18C459}" dt="2023-10-05T00:21:44.007" v="250" actId="2696"/>
        <pc:sldMkLst>
          <pc:docMk/>
          <pc:sldMk cId="555133338" sldId="1463"/>
        </pc:sldMkLst>
      </pc:sldChg>
      <pc:sldChg chg="add del">
        <pc:chgData name="Shaowei Wang" userId="e596398d-db6e-4c6b-9fe5-24de495b6c4d" providerId="ADAL" clId="{BF0994A6-98FE-4B91-A297-C20EFE18C459}" dt="2023-10-05T00:21:44.007" v="250" actId="2696"/>
        <pc:sldMkLst>
          <pc:docMk/>
          <pc:sldMk cId="4070735849" sldId="1464"/>
        </pc:sldMkLst>
      </pc:sldChg>
      <pc:sldChg chg="modSp add del mod">
        <pc:chgData name="Shaowei Wang" userId="e596398d-db6e-4c6b-9fe5-24de495b6c4d" providerId="ADAL" clId="{BF0994A6-98FE-4B91-A297-C20EFE18C459}" dt="2023-10-03T18:05:34.535" v="111" actId="47"/>
        <pc:sldMkLst>
          <pc:docMk/>
          <pc:sldMk cId="3072174543" sldId="1577"/>
        </pc:sldMkLst>
        <pc:spChg chg="mod">
          <ac:chgData name="Shaowei Wang" userId="e596398d-db6e-4c6b-9fe5-24de495b6c4d" providerId="ADAL" clId="{BF0994A6-98FE-4B91-A297-C20EFE18C459}" dt="2023-10-03T17:55:28.054" v="72" actId="20577"/>
          <ac:spMkLst>
            <pc:docMk/>
            <pc:sldMk cId="3072174543" sldId="1577"/>
            <ac:spMk id="3" creationId="{2B8034AC-FCE6-43D1-B801-5CF2899EBE1C}"/>
          </ac:spMkLst>
        </pc:spChg>
      </pc:sldChg>
      <pc:sldChg chg="addSp delSp add mod">
        <pc:chgData name="Shaowei Wang" userId="e596398d-db6e-4c6b-9fe5-24de495b6c4d" providerId="ADAL" clId="{BF0994A6-98FE-4B91-A297-C20EFE18C459}" dt="2023-10-03T18:01:32.111" v="106" actId="22"/>
        <pc:sldMkLst>
          <pc:docMk/>
          <pc:sldMk cId="594327835" sldId="1578"/>
        </pc:sldMkLst>
        <pc:spChg chg="add del">
          <ac:chgData name="Shaowei Wang" userId="e596398d-db6e-4c6b-9fe5-24de495b6c4d" providerId="ADAL" clId="{BF0994A6-98FE-4B91-A297-C20EFE18C459}" dt="2023-10-03T18:01:32.111" v="106" actId="22"/>
          <ac:spMkLst>
            <pc:docMk/>
            <pc:sldMk cId="594327835" sldId="1578"/>
            <ac:spMk id="5" creationId="{6E43E374-8505-9E15-94E0-6F1EF42FE547}"/>
          </ac:spMkLst>
        </pc:spChg>
      </pc:sldChg>
      <pc:sldChg chg="add del">
        <pc:chgData name="Shaowei Wang" userId="e596398d-db6e-4c6b-9fe5-24de495b6c4d" providerId="ADAL" clId="{BF0994A6-98FE-4B91-A297-C20EFE18C459}" dt="2023-10-03T17:44:20.512" v="7" actId="47"/>
        <pc:sldMkLst>
          <pc:docMk/>
          <pc:sldMk cId="3028691550" sldId="1589"/>
        </pc:sldMkLst>
      </pc:sldChg>
      <pc:sldChg chg="modSp mod">
        <pc:chgData name="Shaowei Wang" userId="e596398d-db6e-4c6b-9fe5-24de495b6c4d" providerId="ADAL" clId="{BF0994A6-98FE-4B91-A297-C20EFE18C459}" dt="2023-10-03T17:42:39.448" v="5" actId="115"/>
        <pc:sldMkLst>
          <pc:docMk/>
          <pc:sldMk cId="2651632741" sldId="1591"/>
        </pc:sldMkLst>
        <pc:spChg chg="mod">
          <ac:chgData name="Shaowei Wang" userId="e596398d-db6e-4c6b-9fe5-24de495b6c4d" providerId="ADAL" clId="{BF0994A6-98FE-4B91-A297-C20EFE18C459}" dt="2023-10-03T17:42:39.448" v="5" actId="115"/>
          <ac:spMkLst>
            <pc:docMk/>
            <pc:sldMk cId="2651632741" sldId="1591"/>
            <ac:spMk id="3" creationId="{FDDCDF86-DBF2-4880-AE3C-CC883595BC66}"/>
          </ac:spMkLst>
        </pc:spChg>
      </pc:sldChg>
      <pc:sldChg chg="ord">
        <pc:chgData name="Shaowei Wang" userId="e596398d-db6e-4c6b-9fe5-24de495b6c4d" providerId="ADAL" clId="{BF0994A6-98FE-4B91-A297-C20EFE18C459}" dt="2023-10-03T17:46:18.933" v="14"/>
        <pc:sldMkLst>
          <pc:docMk/>
          <pc:sldMk cId="3326858087" sldId="1593"/>
        </pc:sldMkLst>
      </pc:sldChg>
      <pc:sldChg chg="modSp add mod">
        <pc:chgData name="Shaowei Wang" userId="e596398d-db6e-4c6b-9fe5-24de495b6c4d" providerId="ADAL" clId="{BF0994A6-98FE-4B91-A297-C20EFE18C459}" dt="2023-10-03T17:42:31.882" v="4" actId="115"/>
        <pc:sldMkLst>
          <pc:docMk/>
          <pc:sldMk cId="3561711303" sldId="1597"/>
        </pc:sldMkLst>
        <pc:spChg chg="mod">
          <ac:chgData name="Shaowei Wang" userId="e596398d-db6e-4c6b-9fe5-24de495b6c4d" providerId="ADAL" clId="{BF0994A6-98FE-4B91-A297-C20EFE18C459}" dt="2023-10-03T17:42:31.882" v="4" actId="115"/>
          <ac:spMkLst>
            <pc:docMk/>
            <pc:sldMk cId="3561711303" sldId="1597"/>
            <ac:spMk id="3" creationId="{FDDCDF86-DBF2-4880-AE3C-CC883595BC66}"/>
          </ac:spMkLst>
        </pc:spChg>
      </pc:sldChg>
      <pc:sldChg chg="new del">
        <pc:chgData name="Shaowei Wang" userId="e596398d-db6e-4c6b-9fe5-24de495b6c4d" providerId="ADAL" clId="{BF0994A6-98FE-4B91-A297-C20EFE18C459}" dt="2023-10-03T17:47:51.983" v="18" actId="47"/>
        <pc:sldMkLst>
          <pc:docMk/>
          <pc:sldMk cId="1985292401" sldId="1598"/>
        </pc:sldMkLst>
      </pc:sldChg>
      <pc:sldChg chg="modSp add mod">
        <pc:chgData name="Shaowei Wang" userId="e596398d-db6e-4c6b-9fe5-24de495b6c4d" providerId="ADAL" clId="{BF0994A6-98FE-4B91-A297-C20EFE18C459}" dt="2023-10-03T17:49:55.713" v="23" actId="115"/>
        <pc:sldMkLst>
          <pc:docMk/>
          <pc:sldMk cId="2645513296" sldId="1598"/>
        </pc:sldMkLst>
        <pc:spChg chg="mod">
          <ac:chgData name="Shaowei Wang" userId="e596398d-db6e-4c6b-9fe5-24de495b6c4d" providerId="ADAL" clId="{BF0994A6-98FE-4B91-A297-C20EFE18C459}" dt="2023-10-03T17:49:55.713" v="23" actId="115"/>
          <ac:spMkLst>
            <pc:docMk/>
            <pc:sldMk cId="2645513296" sldId="1598"/>
            <ac:spMk id="3" creationId="{FDDCDF86-DBF2-4880-AE3C-CC883595BC66}"/>
          </ac:spMkLst>
        </pc:spChg>
      </pc:sldChg>
      <pc:sldChg chg="new del">
        <pc:chgData name="Shaowei Wang" userId="e596398d-db6e-4c6b-9fe5-24de495b6c4d" providerId="ADAL" clId="{BF0994A6-98FE-4B91-A297-C20EFE18C459}" dt="2023-10-03T17:46:30.265" v="15" actId="47"/>
        <pc:sldMkLst>
          <pc:docMk/>
          <pc:sldMk cId="4189785260" sldId="1598"/>
        </pc:sldMkLst>
      </pc:sldChg>
      <pc:sldChg chg="new del">
        <pc:chgData name="Shaowei Wang" userId="e596398d-db6e-4c6b-9fe5-24de495b6c4d" providerId="ADAL" clId="{BF0994A6-98FE-4B91-A297-C20EFE18C459}" dt="2023-10-03T17:55:02.101" v="47" actId="47"/>
        <pc:sldMkLst>
          <pc:docMk/>
          <pc:sldMk cId="1468819746" sldId="1599"/>
        </pc:sldMkLst>
      </pc:sldChg>
      <pc:sldChg chg="add">
        <pc:chgData name="Shaowei Wang" userId="e596398d-db6e-4c6b-9fe5-24de495b6c4d" providerId="ADAL" clId="{BF0994A6-98FE-4B91-A297-C20EFE18C459}" dt="2023-10-03T18:05:29.225" v="110"/>
        <pc:sldMkLst>
          <pc:docMk/>
          <pc:sldMk cId="2298982464" sldId="1599"/>
        </pc:sldMkLst>
      </pc:sldChg>
      <pc:sldChg chg="new del">
        <pc:chgData name="Shaowei Wang" userId="e596398d-db6e-4c6b-9fe5-24de495b6c4d" providerId="ADAL" clId="{BF0994A6-98FE-4B91-A297-C20EFE18C459}" dt="2023-10-03T18:02:13.934" v="108" actId="47"/>
        <pc:sldMkLst>
          <pc:docMk/>
          <pc:sldMk cId="4186136051" sldId="1599"/>
        </pc:sldMkLst>
      </pc:sldChg>
    </pc:docChg>
  </pc:docChgLst>
  <pc:docChgLst>
    <pc:chgData name="Shaowei Wang" userId="e596398d-db6e-4c6b-9fe5-24de495b6c4d" providerId="ADAL" clId="{98CC3A61-DDC8-452F-91ED-666664EDBEB2}"/>
    <pc:docChg chg="custSel addSld modSld">
      <pc:chgData name="Shaowei Wang" userId="e596398d-db6e-4c6b-9fe5-24de495b6c4d" providerId="ADAL" clId="{98CC3A61-DDC8-452F-91ED-666664EDBEB2}" dt="2022-02-23T05:32:24.607" v="15" actId="27636"/>
      <pc:docMkLst>
        <pc:docMk/>
      </pc:docMkLst>
      <pc:sldChg chg="new">
        <pc:chgData name="Shaowei Wang" userId="e596398d-db6e-4c6b-9fe5-24de495b6c4d" providerId="ADAL" clId="{98CC3A61-DDC8-452F-91ED-666664EDBEB2}" dt="2022-02-23T05:32:22.422" v="0" actId="680"/>
        <pc:sldMkLst>
          <pc:docMk/>
          <pc:sldMk cId="4284594914" sldId="256"/>
        </pc:sldMkLst>
      </pc:sldChg>
      <pc:sldChg chg="modSp add mod">
        <pc:chgData name="Shaowei Wang" userId="e596398d-db6e-4c6b-9fe5-24de495b6c4d" providerId="ADAL" clId="{98CC3A61-DDC8-452F-91ED-666664EDBEB2}" dt="2022-02-23T05:32:24.520" v="6" actId="27636"/>
        <pc:sldMkLst>
          <pc:docMk/>
          <pc:sldMk cId="814687310" sldId="258"/>
        </pc:sldMkLst>
        <pc:spChg chg="mod">
          <ac:chgData name="Shaowei Wang" userId="e596398d-db6e-4c6b-9fe5-24de495b6c4d" providerId="ADAL" clId="{98CC3A61-DDC8-452F-91ED-666664EDBEB2}" dt="2022-02-23T05:32:24.520" v="6" actId="27636"/>
          <ac:spMkLst>
            <pc:docMk/>
            <pc:sldMk cId="814687310" sldId="258"/>
            <ac:spMk id="2" creationId="{65A0ABE0-739D-834F-BFCB-17F2D36D2998}"/>
          </ac:spMkLst>
        </pc:spChg>
      </pc:sldChg>
      <pc:sldChg chg="add">
        <pc:chgData name="Shaowei Wang" userId="e596398d-db6e-4c6b-9fe5-24de495b6c4d" providerId="ADAL" clId="{98CC3A61-DDC8-452F-91ED-666664EDBEB2}" dt="2022-02-23T05:32:24.338" v="1"/>
        <pc:sldMkLst>
          <pc:docMk/>
          <pc:sldMk cId="3307769638" sldId="260"/>
        </pc:sldMkLst>
      </pc:sldChg>
      <pc:sldChg chg="add">
        <pc:chgData name="Shaowei Wang" userId="e596398d-db6e-4c6b-9fe5-24de495b6c4d" providerId="ADAL" clId="{98CC3A61-DDC8-452F-91ED-666664EDBEB2}" dt="2022-02-23T05:32:24.338" v="1"/>
        <pc:sldMkLst>
          <pc:docMk/>
          <pc:sldMk cId="3745397597" sldId="266"/>
        </pc:sldMkLst>
      </pc:sldChg>
      <pc:sldChg chg="add">
        <pc:chgData name="Shaowei Wang" userId="e596398d-db6e-4c6b-9fe5-24de495b6c4d" providerId="ADAL" clId="{98CC3A61-DDC8-452F-91ED-666664EDBEB2}" dt="2022-02-23T05:32:24.338" v="1"/>
        <pc:sldMkLst>
          <pc:docMk/>
          <pc:sldMk cId="1411105570" sldId="268"/>
        </pc:sldMkLst>
      </pc:sldChg>
      <pc:sldChg chg="modSp add mod">
        <pc:chgData name="Shaowei Wang" userId="e596398d-db6e-4c6b-9fe5-24de495b6c4d" providerId="ADAL" clId="{98CC3A61-DDC8-452F-91ED-666664EDBEB2}" dt="2022-02-23T05:32:24.516" v="5" actId="27636"/>
        <pc:sldMkLst>
          <pc:docMk/>
          <pc:sldMk cId="248064664" sldId="271"/>
        </pc:sldMkLst>
        <pc:spChg chg="mod">
          <ac:chgData name="Shaowei Wang" userId="e596398d-db6e-4c6b-9fe5-24de495b6c4d" providerId="ADAL" clId="{98CC3A61-DDC8-452F-91ED-666664EDBEB2}" dt="2022-02-23T05:32:24.516" v="5" actId="27636"/>
          <ac:spMkLst>
            <pc:docMk/>
            <pc:sldMk cId="248064664" sldId="271"/>
            <ac:spMk id="2" creationId="{4F442459-7B7E-E04F-8926-081DEBE77971}"/>
          </ac:spMkLst>
        </pc:spChg>
      </pc:sldChg>
      <pc:sldChg chg="add">
        <pc:chgData name="Shaowei Wang" userId="e596398d-db6e-4c6b-9fe5-24de495b6c4d" providerId="ADAL" clId="{98CC3A61-DDC8-452F-91ED-666664EDBEB2}" dt="2022-02-23T05:32:24.338" v="1"/>
        <pc:sldMkLst>
          <pc:docMk/>
          <pc:sldMk cId="1568096047" sldId="273"/>
        </pc:sldMkLst>
      </pc:sldChg>
      <pc:sldChg chg="add">
        <pc:chgData name="Shaowei Wang" userId="e596398d-db6e-4c6b-9fe5-24de495b6c4d" providerId="ADAL" clId="{98CC3A61-DDC8-452F-91ED-666664EDBEB2}" dt="2022-02-23T05:32:24.338" v="1"/>
        <pc:sldMkLst>
          <pc:docMk/>
          <pc:sldMk cId="2605646574" sldId="286"/>
        </pc:sldMkLst>
      </pc:sldChg>
      <pc:sldChg chg="add">
        <pc:chgData name="Shaowei Wang" userId="e596398d-db6e-4c6b-9fe5-24de495b6c4d" providerId="ADAL" clId="{98CC3A61-DDC8-452F-91ED-666664EDBEB2}" dt="2022-02-23T05:32:24.338" v="1"/>
        <pc:sldMkLst>
          <pc:docMk/>
          <pc:sldMk cId="3433673655" sldId="288"/>
        </pc:sldMkLst>
      </pc:sldChg>
      <pc:sldChg chg="add">
        <pc:chgData name="Shaowei Wang" userId="e596398d-db6e-4c6b-9fe5-24de495b6c4d" providerId="ADAL" clId="{98CC3A61-DDC8-452F-91ED-666664EDBEB2}" dt="2022-02-23T05:32:24.338" v="1"/>
        <pc:sldMkLst>
          <pc:docMk/>
          <pc:sldMk cId="3347975978" sldId="471"/>
        </pc:sldMkLst>
      </pc:sldChg>
      <pc:sldChg chg="add">
        <pc:chgData name="Shaowei Wang" userId="e596398d-db6e-4c6b-9fe5-24de495b6c4d" providerId="ADAL" clId="{98CC3A61-DDC8-452F-91ED-666664EDBEB2}" dt="2022-02-23T05:32:24.338" v="1"/>
        <pc:sldMkLst>
          <pc:docMk/>
          <pc:sldMk cId="1423628319" sldId="493"/>
        </pc:sldMkLst>
      </pc:sldChg>
      <pc:sldChg chg="add">
        <pc:chgData name="Shaowei Wang" userId="e596398d-db6e-4c6b-9fe5-24de495b6c4d" providerId="ADAL" clId="{98CC3A61-DDC8-452F-91ED-666664EDBEB2}" dt="2022-02-23T05:32:24.338" v="1"/>
        <pc:sldMkLst>
          <pc:docMk/>
          <pc:sldMk cId="2365885916" sldId="494"/>
        </pc:sldMkLst>
      </pc:sldChg>
      <pc:sldChg chg="add">
        <pc:chgData name="Shaowei Wang" userId="e596398d-db6e-4c6b-9fe5-24de495b6c4d" providerId="ADAL" clId="{98CC3A61-DDC8-452F-91ED-666664EDBEB2}" dt="2022-02-23T05:32:24.338" v="1"/>
        <pc:sldMkLst>
          <pc:docMk/>
          <pc:sldMk cId="2438254992" sldId="495"/>
        </pc:sldMkLst>
      </pc:sldChg>
      <pc:sldChg chg="add">
        <pc:chgData name="Shaowei Wang" userId="e596398d-db6e-4c6b-9fe5-24de495b6c4d" providerId="ADAL" clId="{98CC3A61-DDC8-452F-91ED-666664EDBEB2}" dt="2022-02-23T05:32:24.338" v="1"/>
        <pc:sldMkLst>
          <pc:docMk/>
          <pc:sldMk cId="432254592" sldId="496"/>
        </pc:sldMkLst>
      </pc:sldChg>
      <pc:sldChg chg="add">
        <pc:chgData name="Shaowei Wang" userId="e596398d-db6e-4c6b-9fe5-24de495b6c4d" providerId="ADAL" clId="{98CC3A61-DDC8-452F-91ED-666664EDBEB2}" dt="2022-02-23T05:32:24.338" v="1"/>
        <pc:sldMkLst>
          <pc:docMk/>
          <pc:sldMk cId="2541715941" sldId="952"/>
        </pc:sldMkLst>
      </pc:sldChg>
      <pc:sldChg chg="add">
        <pc:chgData name="Shaowei Wang" userId="e596398d-db6e-4c6b-9fe5-24de495b6c4d" providerId="ADAL" clId="{98CC3A61-DDC8-452F-91ED-666664EDBEB2}" dt="2022-02-23T05:32:24.338" v="1"/>
        <pc:sldMkLst>
          <pc:docMk/>
          <pc:sldMk cId="265185888" sldId="1280"/>
        </pc:sldMkLst>
      </pc:sldChg>
      <pc:sldChg chg="add">
        <pc:chgData name="Shaowei Wang" userId="e596398d-db6e-4c6b-9fe5-24de495b6c4d" providerId="ADAL" clId="{98CC3A61-DDC8-452F-91ED-666664EDBEB2}" dt="2022-02-23T05:32:24.338" v="1"/>
        <pc:sldMkLst>
          <pc:docMk/>
          <pc:sldMk cId="2943281040" sldId="1306"/>
        </pc:sldMkLst>
      </pc:sldChg>
      <pc:sldChg chg="add">
        <pc:chgData name="Shaowei Wang" userId="e596398d-db6e-4c6b-9fe5-24de495b6c4d" providerId="ADAL" clId="{98CC3A61-DDC8-452F-91ED-666664EDBEB2}" dt="2022-02-23T05:32:24.338" v="1"/>
        <pc:sldMkLst>
          <pc:docMk/>
          <pc:sldMk cId="122611206" sldId="1307"/>
        </pc:sldMkLst>
      </pc:sldChg>
      <pc:sldChg chg="add">
        <pc:chgData name="Shaowei Wang" userId="e596398d-db6e-4c6b-9fe5-24de495b6c4d" providerId="ADAL" clId="{98CC3A61-DDC8-452F-91ED-666664EDBEB2}" dt="2022-02-23T05:32:24.338" v="1"/>
        <pc:sldMkLst>
          <pc:docMk/>
          <pc:sldMk cId="2354883950" sldId="1308"/>
        </pc:sldMkLst>
      </pc:sldChg>
      <pc:sldChg chg="add">
        <pc:chgData name="Shaowei Wang" userId="e596398d-db6e-4c6b-9fe5-24de495b6c4d" providerId="ADAL" clId="{98CC3A61-DDC8-452F-91ED-666664EDBEB2}" dt="2022-02-23T05:32:24.338" v="1"/>
        <pc:sldMkLst>
          <pc:docMk/>
          <pc:sldMk cId="855726818" sldId="1309"/>
        </pc:sldMkLst>
      </pc:sldChg>
      <pc:sldChg chg="add">
        <pc:chgData name="Shaowei Wang" userId="e596398d-db6e-4c6b-9fe5-24de495b6c4d" providerId="ADAL" clId="{98CC3A61-DDC8-452F-91ED-666664EDBEB2}" dt="2022-02-23T05:32:24.338" v="1"/>
        <pc:sldMkLst>
          <pc:docMk/>
          <pc:sldMk cId="3607443943" sldId="1310"/>
        </pc:sldMkLst>
      </pc:sldChg>
      <pc:sldChg chg="add">
        <pc:chgData name="Shaowei Wang" userId="e596398d-db6e-4c6b-9fe5-24de495b6c4d" providerId="ADAL" clId="{98CC3A61-DDC8-452F-91ED-666664EDBEB2}" dt="2022-02-23T05:32:24.338" v="1"/>
        <pc:sldMkLst>
          <pc:docMk/>
          <pc:sldMk cId="33324322" sldId="1312"/>
        </pc:sldMkLst>
      </pc:sldChg>
      <pc:sldChg chg="add">
        <pc:chgData name="Shaowei Wang" userId="e596398d-db6e-4c6b-9fe5-24de495b6c4d" providerId="ADAL" clId="{98CC3A61-DDC8-452F-91ED-666664EDBEB2}" dt="2022-02-23T05:32:24.338" v="1"/>
        <pc:sldMkLst>
          <pc:docMk/>
          <pc:sldMk cId="684131125" sldId="1313"/>
        </pc:sldMkLst>
      </pc:sldChg>
      <pc:sldChg chg="add">
        <pc:chgData name="Shaowei Wang" userId="e596398d-db6e-4c6b-9fe5-24de495b6c4d" providerId="ADAL" clId="{98CC3A61-DDC8-452F-91ED-666664EDBEB2}" dt="2022-02-23T05:32:24.338" v="1"/>
        <pc:sldMkLst>
          <pc:docMk/>
          <pc:sldMk cId="206485348" sldId="1314"/>
        </pc:sldMkLst>
      </pc:sldChg>
      <pc:sldChg chg="add">
        <pc:chgData name="Shaowei Wang" userId="e596398d-db6e-4c6b-9fe5-24de495b6c4d" providerId="ADAL" clId="{98CC3A61-DDC8-452F-91ED-666664EDBEB2}" dt="2022-02-23T05:32:24.338" v="1"/>
        <pc:sldMkLst>
          <pc:docMk/>
          <pc:sldMk cId="638370154" sldId="1315"/>
        </pc:sldMkLst>
      </pc:sldChg>
      <pc:sldChg chg="add">
        <pc:chgData name="Shaowei Wang" userId="e596398d-db6e-4c6b-9fe5-24de495b6c4d" providerId="ADAL" clId="{98CC3A61-DDC8-452F-91ED-666664EDBEB2}" dt="2022-02-23T05:32:24.338" v="1"/>
        <pc:sldMkLst>
          <pc:docMk/>
          <pc:sldMk cId="2610782205" sldId="1317"/>
        </pc:sldMkLst>
      </pc:sldChg>
      <pc:sldChg chg="add">
        <pc:chgData name="Shaowei Wang" userId="e596398d-db6e-4c6b-9fe5-24de495b6c4d" providerId="ADAL" clId="{98CC3A61-DDC8-452F-91ED-666664EDBEB2}" dt="2022-02-23T05:32:24.338" v="1"/>
        <pc:sldMkLst>
          <pc:docMk/>
          <pc:sldMk cId="2364792152" sldId="1318"/>
        </pc:sldMkLst>
      </pc:sldChg>
      <pc:sldChg chg="modSp add mod">
        <pc:chgData name="Shaowei Wang" userId="e596398d-db6e-4c6b-9fe5-24de495b6c4d" providerId="ADAL" clId="{98CC3A61-DDC8-452F-91ED-666664EDBEB2}" dt="2022-02-23T05:32:24.470" v="4" actId="27636"/>
        <pc:sldMkLst>
          <pc:docMk/>
          <pc:sldMk cId="4209983251" sldId="1319"/>
        </pc:sldMkLst>
        <pc:spChg chg="mod">
          <ac:chgData name="Shaowei Wang" userId="e596398d-db6e-4c6b-9fe5-24de495b6c4d" providerId="ADAL" clId="{98CC3A61-DDC8-452F-91ED-666664EDBEB2}" dt="2022-02-23T05:32:24.470" v="4" actId="27636"/>
          <ac:spMkLst>
            <pc:docMk/>
            <pc:sldMk cId="4209983251" sldId="1319"/>
            <ac:spMk id="3" creationId="{098E2C64-3B3C-8D4A-BBAF-A49DF6CB4112}"/>
          </ac:spMkLst>
        </pc:spChg>
      </pc:sldChg>
      <pc:sldChg chg="add">
        <pc:chgData name="Shaowei Wang" userId="e596398d-db6e-4c6b-9fe5-24de495b6c4d" providerId="ADAL" clId="{98CC3A61-DDC8-452F-91ED-666664EDBEB2}" dt="2022-02-23T05:32:24.338" v="1"/>
        <pc:sldMkLst>
          <pc:docMk/>
          <pc:sldMk cId="2740285679" sldId="1321"/>
        </pc:sldMkLst>
      </pc:sldChg>
      <pc:sldChg chg="add">
        <pc:chgData name="Shaowei Wang" userId="e596398d-db6e-4c6b-9fe5-24de495b6c4d" providerId="ADAL" clId="{98CC3A61-DDC8-452F-91ED-666664EDBEB2}" dt="2022-02-23T05:32:24.338" v="1"/>
        <pc:sldMkLst>
          <pc:docMk/>
          <pc:sldMk cId="4129152375" sldId="1322"/>
        </pc:sldMkLst>
      </pc:sldChg>
      <pc:sldChg chg="add">
        <pc:chgData name="Shaowei Wang" userId="e596398d-db6e-4c6b-9fe5-24de495b6c4d" providerId="ADAL" clId="{98CC3A61-DDC8-452F-91ED-666664EDBEB2}" dt="2022-02-23T05:32:24.338" v="1"/>
        <pc:sldMkLst>
          <pc:docMk/>
          <pc:sldMk cId="1061219498" sldId="1323"/>
        </pc:sldMkLst>
      </pc:sldChg>
      <pc:sldChg chg="add">
        <pc:chgData name="Shaowei Wang" userId="e596398d-db6e-4c6b-9fe5-24de495b6c4d" providerId="ADAL" clId="{98CC3A61-DDC8-452F-91ED-666664EDBEB2}" dt="2022-02-23T05:32:24.338" v="1"/>
        <pc:sldMkLst>
          <pc:docMk/>
          <pc:sldMk cId="2087528902" sldId="1326"/>
        </pc:sldMkLst>
      </pc:sldChg>
      <pc:sldChg chg="modSp add mod">
        <pc:chgData name="Shaowei Wang" userId="e596398d-db6e-4c6b-9fe5-24de495b6c4d" providerId="ADAL" clId="{98CC3A61-DDC8-452F-91ED-666664EDBEB2}" dt="2022-02-23T05:32:24.607" v="15" actId="27636"/>
        <pc:sldMkLst>
          <pc:docMk/>
          <pc:sldMk cId="3266048388" sldId="1339"/>
        </pc:sldMkLst>
        <pc:spChg chg="mod">
          <ac:chgData name="Shaowei Wang" userId="e596398d-db6e-4c6b-9fe5-24de495b6c4d" providerId="ADAL" clId="{98CC3A61-DDC8-452F-91ED-666664EDBEB2}" dt="2022-02-23T05:32:24.607" v="15" actId="27636"/>
          <ac:spMkLst>
            <pc:docMk/>
            <pc:sldMk cId="3266048388" sldId="1339"/>
            <ac:spMk id="3" creationId="{38043033-2662-EA4A-8C75-6CE121238F5C}"/>
          </ac:spMkLst>
        </pc:spChg>
      </pc:sldChg>
      <pc:sldChg chg="modSp add mod">
        <pc:chgData name="Shaowei Wang" userId="e596398d-db6e-4c6b-9fe5-24de495b6c4d" providerId="ADAL" clId="{98CC3A61-DDC8-452F-91ED-666664EDBEB2}" dt="2022-02-23T05:32:24.568" v="12" actId="27636"/>
        <pc:sldMkLst>
          <pc:docMk/>
          <pc:sldMk cId="4127140497" sldId="1340"/>
        </pc:sldMkLst>
        <pc:spChg chg="mod">
          <ac:chgData name="Shaowei Wang" userId="e596398d-db6e-4c6b-9fe5-24de495b6c4d" providerId="ADAL" clId="{98CC3A61-DDC8-452F-91ED-666664EDBEB2}" dt="2022-02-23T05:32:24.568" v="12" actId="27636"/>
          <ac:spMkLst>
            <pc:docMk/>
            <pc:sldMk cId="4127140497" sldId="1340"/>
            <ac:spMk id="3" creationId="{E6247619-3BBF-C547-A65E-3438D48615E0}"/>
          </ac:spMkLst>
        </pc:spChg>
      </pc:sldChg>
      <pc:sldChg chg="modSp add mod">
        <pc:chgData name="Shaowei Wang" userId="e596398d-db6e-4c6b-9fe5-24de495b6c4d" providerId="ADAL" clId="{98CC3A61-DDC8-452F-91ED-666664EDBEB2}" dt="2022-02-23T05:32:24.548" v="9" actId="27636"/>
        <pc:sldMkLst>
          <pc:docMk/>
          <pc:sldMk cId="3719222688" sldId="1342"/>
        </pc:sldMkLst>
        <pc:spChg chg="mod">
          <ac:chgData name="Shaowei Wang" userId="e596398d-db6e-4c6b-9fe5-24de495b6c4d" providerId="ADAL" clId="{98CC3A61-DDC8-452F-91ED-666664EDBEB2}" dt="2022-02-23T05:32:24.548" v="9" actId="27636"/>
          <ac:spMkLst>
            <pc:docMk/>
            <pc:sldMk cId="3719222688" sldId="1342"/>
            <ac:spMk id="2" creationId="{2E32F83D-A7F4-1042-9835-75AAF7BAC4CF}"/>
          </ac:spMkLst>
        </pc:spChg>
      </pc:sldChg>
      <pc:sldChg chg="modSp add mod">
        <pc:chgData name="Shaowei Wang" userId="e596398d-db6e-4c6b-9fe5-24de495b6c4d" providerId="ADAL" clId="{98CC3A61-DDC8-452F-91ED-666664EDBEB2}" dt="2022-02-23T05:32:24.552" v="10" actId="27636"/>
        <pc:sldMkLst>
          <pc:docMk/>
          <pc:sldMk cId="1034810459" sldId="1343"/>
        </pc:sldMkLst>
        <pc:spChg chg="mod">
          <ac:chgData name="Shaowei Wang" userId="e596398d-db6e-4c6b-9fe5-24de495b6c4d" providerId="ADAL" clId="{98CC3A61-DDC8-452F-91ED-666664EDBEB2}" dt="2022-02-23T05:32:24.552" v="10" actId="27636"/>
          <ac:spMkLst>
            <pc:docMk/>
            <pc:sldMk cId="1034810459" sldId="1343"/>
            <ac:spMk id="2" creationId="{2E32F83D-A7F4-1042-9835-75AAF7BAC4CF}"/>
          </ac:spMkLst>
        </pc:spChg>
      </pc:sldChg>
      <pc:sldChg chg="modSp add mod">
        <pc:chgData name="Shaowei Wang" userId="e596398d-db6e-4c6b-9fe5-24de495b6c4d" providerId="ADAL" clId="{98CC3A61-DDC8-452F-91ED-666664EDBEB2}" dt="2022-02-23T05:32:24.557" v="11" actId="27636"/>
        <pc:sldMkLst>
          <pc:docMk/>
          <pc:sldMk cId="3834642821" sldId="1344"/>
        </pc:sldMkLst>
        <pc:spChg chg="mod">
          <ac:chgData name="Shaowei Wang" userId="e596398d-db6e-4c6b-9fe5-24de495b6c4d" providerId="ADAL" clId="{98CC3A61-DDC8-452F-91ED-666664EDBEB2}" dt="2022-02-23T05:32:24.557" v="11" actId="27636"/>
          <ac:spMkLst>
            <pc:docMk/>
            <pc:sldMk cId="3834642821" sldId="1344"/>
            <ac:spMk id="2" creationId="{2E32F83D-A7F4-1042-9835-75AAF7BAC4CF}"/>
          </ac:spMkLst>
        </pc:spChg>
      </pc:sldChg>
      <pc:sldChg chg="add">
        <pc:chgData name="Shaowei Wang" userId="e596398d-db6e-4c6b-9fe5-24de495b6c4d" providerId="ADAL" clId="{98CC3A61-DDC8-452F-91ED-666664EDBEB2}" dt="2022-02-23T05:32:24.338" v="1"/>
        <pc:sldMkLst>
          <pc:docMk/>
          <pc:sldMk cId="2141514796" sldId="1345"/>
        </pc:sldMkLst>
      </pc:sldChg>
      <pc:sldChg chg="add">
        <pc:chgData name="Shaowei Wang" userId="e596398d-db6e-4c6b-9fe5-24de495b6c4d" providerId="ADAL" clId="{98CC3A61-DDC8-452F-91ED-666664EDBEB2}" dt="2022-02-23T05:32:24.338" v="1"/>
        <pc:sldMkLst>
          <pc:docMk/>
          <pc:sldMk cId="150825339" sldId="1356"/>
        </pc:sldMkLst>
      </pc:sldChg>
      <pc:sldChg chg="modSp add mod">
        <pc:chgData name="Shaowei Wang" userId="e596398d-db6e-4c6b-9fe5-24de495b6c4d" providerId="ADAL" clId="{98CC3A61-DDC8-452F-91ED-666664EDBEB2}" dt="2022-02-23T05:32:24.445" v="2" actId="27636"/>
        <pc:sldMkLst>
          <pc:docMk/>
          <pc:sldMk cId="3357618965" sldId="1366"/>
        </pc:sldMkLst>
        <pc:spChg chg="mod">
          <ac:chgData name="Shaowei Wang" userId="e596398d-db6e-4c6b-9fe5-24de495b6c4d" providerId="ADAL" clId="{98CC3A61-DDC8-452F-91ED-666664EDBEB2}" dt="2022-02-23T05:32:24.445" v="2" actId="27636"/>
          <ac:spMkLst>
            <pc:docMk/>
            <pc:sldMk cId="3357618965" sldId="1366"/>
            <ac:spMk id="5" creationId="{C6A0E893-582C-5048-B7A9-A82DC3090094}"/>
          </ac:spMkLst>
        </pc:spChg>
      </pc:sldChg>
      <pc:sldChg chg="modSp add mod">
        <pc:chgData name="Shaowei Wang" userId="e596398d-db6e-4c6b-9fe5-24de495b6c4d" providerId="ADAL" clId="{98CC3A61-DDC8-452F-91ED-666664EDBEB2}" dt="2022-02-23T05:32:24.452" v="3" actId="27636"/>
        <pc:sldMkLst>
          <pc:docMk/>
          <pc:sldMk cId="2217024714" sldId="1367"/>
        </pc:sldMkLst>
        <pc:spChg chg="mod">
          <ac:chgData name="Shaowei Wang" userId="e596398d-db6e-4c6b-9fe5-24de495b6c4d" providerId="ADAL" clId="{98CC3A61-DDC8-452F-91ED-666664EDBEB2}" dt="2022-02-23T05:32:24.452" v="3" actId="27636"/>
          <ac:spMkLst>
            <pc:docMk/>
            <pc:sldMk cId="2217024714" sldId="1367"/>
            <ac:spMk id="3" creationId="{B362DA5A-6B9F-4E4A-9E93-4D88A150BC9B}"/>
          </ac:spMkLst>
        </pc:spChg>
      </pc:sldChg>
      <pc:sldChg chg="add">
        <pc:chgData name="Shaowei Wang" userId="e596398d-db6e-4c6b-9fe5-24de495b6c4d" providerId="ADAL" clId="{98CC3A61-DDC8-452F-91ED-666664EDBEB2}" dt="2022-02-23T05:32:24.338" v="1"/>
        <pc:sldMkLst>
          <pc:docMk/>
          <pc:sldMk cId="4029357482" sldId="1368"/>
        </pc:sldMkLst>
      </pc:sldChg>
      <pc:sldChg chg="add">
        <pc:chgData name="Shaowei Wang" userId="e596398d-db6e-4c6b-9fe5-24de495b6c4d" providerId="ADAL" clId="{98CC3A61-DDC8-452F-91ED-666664EDBEB2}" dt="2022-02-23T05:32:24.338" v="1"/>
        <pc:sldMkLst>
          <pc:docMk/>
          <pc:sldMk cId="2128232961" sldId="1369"/>
        </pc:sldMkLst>
      </pc:sldChg>
      <pc:sldChg chg="add">
        <pc:chgData name="Shaowei Wang" userId="e596398d-db6e-4c6b-9fe5-24de495b6c4d" providerId="ADAL" clId="{98CC3A61-DDC8-452F-91ED-666664EDBEB2}" dt="2022-02-23T05:32:24.338" v="1"/>
        <pc:sldMkLst>
          <pc:docMk/>
          <pc:sldMk cId="155036984" sldId="1370"/>
        </pc:sldMkLst>
      </pc:sldChg>
      <pc:sldChg chg="add">
        <pc:chgData name="Shaowei Wang" userId="e596398d-db6e-4c6b-9fe5-24de495b6c4d" providerId="ADAL" clId="{98CC3A61-DDC8-452F-91ED-666664EDBEB2}" dt="2022-02-23T05:32:24.338" v="1"/>
        <pc:sldMkLst>
          <pc:docMk/>
          <pc:sldMk cId="3800127734" sldId="1375"/>
        </pc:sldMkLst>
      </pc:sldChg>
      <pc:sldChg chg="add">
        <pc:chgData name="Shaowei Wang" userId="e596398d-db6e-4c6b-9fe5-24de495b6c4d" providerId="ADAL" clId="{98CC3A61-DDC8-452F-91ED-666664EDBEB2}" dt="2022-02-23T05:32:24.338" v="1"/>
        <pc:sldMkLst>
          <pc:docMk/>
          <pc:sldMk cId="4247741431" sldId="1462"/>
        </pc:sldMkLst>
      </pc:sldChg>
      <pc:sldChg chg="modSp add mod">
        <pc:chgData name="Shaowei Wang" userId="e596398d-db6e-4c6b-9fe5-24de495b6c4d" providerId="ADAL" clId="{98CC3A61-DDC8-452F-91ED-666664EDBEB2}" dt="2022-02-23T05:32:24.590" v="14" actId="27636"/>
        <pc:sldMkLst>
          <pc:docMk/>
          <pc:sldMk cId="555133338" sldId="1463"/>
        </pc:sldMkLst>
        <pc:spChg chg="mod">
          <ac:chgData name="Shaowei Wang" userId="e596398d-db6e-4c6b-9fe5-24de495b6c4d" providerId="ADAL" clId="{98CC3A61-DDC8-452F-91ED-666664EDBEB2}" dt="2022-02-23T05:32:24.590" v="14" actId="27636"/>
          <ac:spMkLst>
            <pc:docMk/>
            <pc:sldMk cId="555133338" sldId="1463"/>
            <ac:spMk id="6" creationId="{BBD236A8-07AB-4744-B4EC-742885819ABC}"/>
          </ac:spMkLst>
        </pc:spChg>
      </pc:sldChg>
      <pc:sldChg chg="modSp add mod">
        <pc:chgData name="Shaowei Wang" userId="e596398d-db6e-4c6b-9fe5-24de495b6c4d" providerId="ADAL" clId="{98CC3A61-DDC8-452F-91ED-666664EDBEB2}" dt="2022-02-23T05:32:24.579" v="13" actId="27636"/>
        <pc:sldMkLst>
          <pc:docMk/>
          <pc:sldMk cId="4070735849" sldId="1464"/>
        </pc:sldMkLst>
        <pc:spChg chg="mod">
          <ac:chgData name="Shaowei Wang" userId="e596398d-db6e-4c6b-9fe5-24de495b6c4d" providerId="ADAL" clId="{98CC3A61-DDC8-452F-91ED-666664EDBEB2}" dt="2022-02-23T05:32:24.579" v="13" actId="27636"/>
          <ac:spMkLst>
            <pc:docMk/>
            <pc:sldMk cId="4070735849" sldId="1464"/>
            <ac:spMk id="3" creationId="{97BD9486-9723-3D4C-A4EC-088B77F581B2}"/>
          </ac:spMkLst>
        </pc:spChg>
      </pc:sldChg>
      <pc:sldChg chg="add">
        <pc:chgData name="Shaowei Wang" userId="e596398d-db6e-4c6b-9fe5-24de495b6c4d" providerId="ADAL" clId="{98CC3A61-DDC8-452F-91ED-666664EDBEB2}" dt="2022-02-23T05:32:24.338" v="1"/>
        <pc:sldMkLst>
          <pc:docMk/>
          <pc:sldMk cId="3159664427" sldId="1467"/>
        </pc:sldMkLst>
      </pc:sldChg>
      <pc:sldChg chg="modSp add mod">
        <pc:chgData name="Shaowei Wang" userId="e596398d-db6e-4c6b-9fe5-24de495b6c4d" providerId="ADAL" clId="{98CC3A61-DDC8-452F-91ED-666664EDBEB2}" dt="2022-02-23T05:32:24.533" v="7" actId="27636"/>
        <pc:sldMkLst>
          <pc:docMk/>
          <pc:sldMk cId="2843447131" sldId="1474"/>
        </pc:sldMkLst>
        <pc:spChg chg="mod">
          <ac:chgData name="Shaowei Wang" userId="e596398d-db6e-4c6b-9fe5-24de495b6c4d" providerId="ADAL" clId="{98CC3A61-DDC8-452F-91ED-666664EDBEB2}" dt="2022-02-23T05:32:24.533" v="7" actId="27636"/>
          <ac:spMkLst>
            <pc:docMk/>
            <pc:sldMk cId="2843447131" sldId="1474"/>
            <ac:spMk id="2" creationId="{1A12ACCF-73E1-104F-8F3B-BCBDEC0F4C85}"/>
          </ac:spMkLst>
        </pc:spChg>
      </pc:sldChg>
      <pc:sldChg chg="modSp add mod">
        <pc:chgData name="Shaowei Wang" userId="e596398d-db6e-4c6b-9fe5-24de495b6c4d" providerId="ADAL" clId="{98CC3A61-DDC8-452F-91ED-666664EDBEB2}" dt="2022-02-23T05:32:24.541" v="8" actId="27636"/>
        <pc:sldMkLst>
          <pc:docMk/>
          <pc:sldMk cId="3482072761" sldId="1496"/>
        </pc:sldMkLst>
        <pc:spChg chg="mod">
          <ac:chgData name="Shaowei Wang" userId="e596398d-db6e-4c6b-9fe5-24de495b6c4d" providerId="ADAL" clId="{98CC3A61-DDC8-452F-91ED-666664EDBEB2}" dt="2022-02-23T05:32:24.541" v="8" actId="27636"/>
          <ac:spMkLst>
            <pc:docMk/>
            <pc:sldMk cId="3482072761" sldId="1496"/>
            <ac:spMk id="2" creationId="{1A12ACCF-73E1-104F-8F3B-BCBDEC0F4C85}"/>
          </ac:spMkLst>
        </pc:spChg>
      </pc:sldChg>
    </pc:docChg>
  </pc:docChgLst>
  <pc:docChgLst>
    <pc:chgData name="Shaowei Wang" userId="e596398d-db6e-4c6b-9fe5-24de495b6c4d" providerId="ADAL" clId="{20EF1A41-0E20-4B83-9F5E-E952E4FA08AB}"/>
    <pc:docChg chg="undo custSel addSld delSld modSld">
      <pc:chgData name="Shaowei Wang" userId="e596398d-db6e-4c6b-9fe5-24de495b6c4d" providerId="ADAL" clId="{20EF1A41-0E20-4B83-9F5E-E952E4FA08AB}" dt="2022-03-03T18:13:31.280" v="580" actId="14100"/>
      <pc:docMkLst>
        <pc:docMk/>
      </pc:docMkLst>
      <pc:sldChg chg="addSp delSp modSp mod">
        <pc:chgData name="Shaowei Wang" userId="e596398d-db6e-4c6b-9fe5-24de495b6c4d" providerId="ADAL" clId="{20EF1A41-0E20-4B83-9F5E-E952E4FA08AB}" dt="2022-03-02T17:34:04.050" v="509"/>
        <pc:sldMkLst>
          <pc:docMk/>
          <pc:sldMk cId="248064664" sldId="271"/>
        </pc:sldMkLst>
        <pc:spChg chg="mod">
          <ac:chgData name="Shaowei Wang" userId="e596398d-db6e-4c6b-9fe5-24de495b6c4d" providerId="ADAL" clId="{20EF1A41-0E20-4B83-9F5E-E952E4FA08AB}" dt="2022-03-02T17:32:38.710" v="432" actId="14100"/>
          <ac:spMkLst>
            <pc:docMk/>
            <pc:sldMk cId="248064664" sldId="271"/>
            <ac:spMk id="5" creationId="{4987B402-4110-6B4E-95C1-36706CB6524B}"/>
          </ac:spMkLst>
        </pc:spChg>
        <pc:spChg chg="del">
          <ac:chgData name="Shaowei Wang" userId="e596398d-db6e-4c6b-9fe5-24de495b6c4d" providerId="ADAL" clId="{20EF1A41-0E20-4B83-9F5E-E952E4FA08AB}" dt="2022-03-02T17:32:30.036" v="430" actId="478"/>
          <ac:spMkLst>
            <pc:docMk/>
            <pc:sldMk cId="248064664" sldId="271"/>
            <ac:spMk id="11" creationId="{101DFD2E-6A22-BD41-9642-B401D2B4CC08}"/>
          </ac:spMkLst>
        </pc:spChg>
        <pc:spChg chg="del">
          <ac:chgData name="Shaowei Wang" userId="e596398d-db6e-4c6b-9fe5-24de495b6c4d" providerId="ADAL" clId="{20EF1A41-0E20-4B83-9F5E-E952E4FA08AB}" dt="2022-03-02T17:32:30.036" v="430" actId="478"/>
          <ac:spMkLst>
            <pc:docMk/>
            <pc:sldMk cId="248064664" sldId="271"/>
            <ac:spMk id="12" creationId="{DFE4B2DC-76C7-8B49-BE69-787DF6814398}"/>
          </ac:spMkLst>
        </pc:spChg>
        <pc:spChg chg="del">
          <ac:chgData name="Shaowei Wang" userId="e596398d-db6e-4c6b-9fe5-24de495b6c4d" providerId="ADAL" clId="{20EF1A41-0E20-4B83-9F5E-E952E4FA08AB}" dt="2022-03-02T17:32:30.036" v="430" actId="478"/>
          <ac:spMkLst>
            <pc:docMk/>
            <pc:sldMk cId="248064664" sldId="271"/>
            <ac:spMk id="13" creationId="{28D3DC1F-418C-2145-9BFF-930A690E9303}"/>
          </ac:spMkLst>
        </pc:spChg>
        <pc:spChg chg="del">
          <ac:chgData name="Shaowei Wang" userId="e596398d-db6e-4c6b-9fe5-24de495b6c4d" providerId="ADAL" clId="{20EF1A41-0E20-4B83-9F5E-E952E4FA08AB}" dt="2022-03-02T17:32:26.200" v="429" actId="478"/>
          <ac:spMkLst>
            <pc:docMk/>
            <pc:sldMk cId="248064664" sldId="271"/>
            <ac:spMk id="14" creationId="{8FEB8B71-B9BC-C945-AC1A-69E1BB72DDFC}"/>
          </ac:spMkLst>
        </pc:spChg>
        <pc:spChg chg="del">
          <ac:chgData name="Shaowei Wang" userId="e596398d-db6e-4c6b-9fe5-24de495b6c4d" providerId="ADAL" clId="{20EF1A41-0E20-4B83-9F5E-E952E4FA08AB}" dt="2022-03-02T17:32:22.926" v="428" actId="478"/>
          <ac:spMkLst>
            <pc:docMk/>
            <pc:sldMk cId="248064664" sldId="271"/>
            <ac:spMk id="15" creationId="{583AE52B-02DC-E64F-9873-D37E63A049E5}"/>
          </ac:spMkLst>
        </pc:spChg>
        <pc:spChg chg="del">
          <ac:chgData name="Shaowei Wang" userId="e596398d-db6e-4c6b-9fe5-24de495b6c4d" providerId="ADAL" clId="{20EF1A41-0E20-4B83-9F5E-E952E4FA08AB}" dt="2022-03-02T17:32:30.036" v="430" actId="478"/>
          <ac:spMkLst>
            <pc:docMk/>
            <pc:sldMk cId="248064664" sldId="271"/>
            <ac:spMk id="21" creationId="{996BF474-BE77-CB49-AB06-A10431122156}"/>
          </ac:spMkLst>
        </pc:spChg>
        <pc:spChg chg="del">
          <ac:chgData name="Shaowei Wang" userId="e596398d-db6e-4c6b-9fe5-24de495b6c4d" providerId="ADAL" clId="{20EF1A41-0E20-4B83-9F5E-E952E4FA08AB}" dt="2022-03-02T17:32:30.036" v="430" actId="478"/>
          <ac:spMkLst>
            <pc:docMk/>
            <pc:sldMk cId="248064664" sldId="271"/>
            <ac:spMk id="22" creationId="{F95DC368-928D-C444-B8A3-94A225E40EB0}"/>
          </ac:spMkLst>
        </pc:spChg>
        <pc:spChg chg="del">
          <ac:chgData name="Shaowei Wang" userId="e596398d-db6e-4c6b-9fe5-24de495b6c4d" providerId="ADAL" clId="{20EF1A41-0E20-4B83-9F5E-E952E4FA08AB}" dt="2022-03-02T17:32:30.036" v="430" actId="478"/>
          <ac:spMkLst>
            <pc:docMk/>
            <pc:sldMk cId="248064664" sldId="271"/>
            <ac:spMk id="24" creationId="{0EA927B7-B789-9D42-9C67-6DA1F51616A9}"/>
          </ac:spMkLst>
        </pc:spChg>
        <pc:grpChg chg="del">
          <ac:chgData name="Shaowei Wang" userId="e596398d-db6e-4c6b-9fe5-24de495b6c4d" providerId="ADAL" clId="{20EF1A41-0E20-4B83-9F5E-E952E4FA08AB}" dt="2022-03-02T17:32:30.036" v="430" actId="478"/>
          <ac:grpSpMkLst>
            <pc:docMk/>
            <pc:sldMk cId="248064664" sldId="271"/>
            <ac:grpSpMk id="23" creationId="{BEEF4301-9C30-7243-8834-5CD0D5BAE0DF}"/>
          </ac:grpSpMkLst>
        </pc:grpChg>
        <pc:grpChg chg="mod">
          <ac:chgData name="Shaowei Wang" userId="e596398d-db6e-4c6b-9fe5-24de495b6c4d" providerId="ADAL" clId="{20EF1A41-0E20-4B83-9F5E-E952E4FA08AB}" dt="2022-03-02T17:33:16.669" v="455"/>
          <ac:grpSpMkLst>
            <pc:docMk/>
            <pc:sldMk cId="248064664" sldId="271"/>
            <ac:grpSpMk id="43" creationId="{96D20224-C5D6-4EA7-BE11-0696892A9D95}"/>
          </ac:grpSpMkLst>
        </pc:grpChg>
        <pc:grpChg chg="mod">
          <ac:chgData name="Shaowei Wang" userId="e596398d-db6e-4c6b-9fe5-24de495b6c4d" providerId="ADAL" clId="{20EF1A41-0E20-4B83-9F5E-E952E4FA08AB}" dt="2022-03-02T17:33:16.669" v="455"/>
          <ac:grpSpMkLst>
            <pc:docMk/>
            <pc:sldMk cId="248064664" sldId="271"/>
            <ac:grpSpMk id="44" creationId="{7A419492-3621-4E80-8BF8-03F9CC9A22AB}"/>
          </ac:grpSpMkLst>
        </pc:grpChg>
        <pc:grpChg chg="mod">
          <ac:chgData name="Shaowei Wang" userId="e596398d-db6e-4c6b-9fe5-24de495b6c4d" providerId="ADAL" clId="{20EF1A41-0E20-4B83-9F5E-E952E4FA08AB}" dt="2022-03-02T17:33:16.669" v="455"/>
          <ac:grpSpMkLst>
            <pc:docMk/>
            <pc:sldMk cId="248064664" sldId="271"/>
            <ac:grpSpMk id="45" creationId="{7D42DC89-BA15-45C7-A5AD-2463BA73DD33}"/>
          </ac:grpSpMkLst>
        </pc:grpChg>
        <pc:grpChg chg="mod">
          <ac:chgData name="Shaowei Wang" userId="e596398d-db6e-4c6b-9fe5-24de495b6c4d" providerId="ADAL" clId="{20EF1A41-0E20-4B83-9F5E-E952E4FA08AB}" dt="2022-03-02T17:33:16.669" v="455"/>
          <ac:grpSpMkLst>
            <pc:docMk/>
            <pc:sldMk cId="248064664" sldId="271"/>
            <ac:grpSpMk id="46" creationId="{75A99B17-8474-4A2E-9EF7-01641BADBB9D}"/>
          </ac:grpSpMkLst>
        </pc:grpChg>
        <pc:grpChg chg="mod">
          <ac:chgData name="Shaowei Wang" userId="e596398d-db6e-4c6b-9fe5-24de495b6c4d" providerId="ADAL" clId="{20EF1A41-0E20-4B83-9F5E-E952E4FA08AB}" dt="2022-03-02T17:33:16.669" v="455"/>
          <ac:grpSpMkLst>
            <pc:docMk/>
            <pc:sldMk cId="248064664" sldId="271"/>
            <ac:grpSpMk id="47" creationId="{4E4013D8-AF24-44BE-A7B8-75F63C2A999E}"/>
          </ac:grpSpMkLst>
        </pc:grpChg>
        <pc:grpChg chg="mod">
          <ac:chgData name="Shaowei Wang" userId="e596398d-db6e-4c6b-9fe5-24de495b6c4d" providerId="ADAL" clId="{20EF1A41-0E20-4B83-9F5E-E952E4FA08AB}" dt="2022-03-02T17:33:28.008" v="479"/>
          <ac:grpSpMkLst>
            <pc:docMk/>
            <pc:sldMk cId="248064664" sldId="271"/>
            <ac:grpSpMk id="71" creationId="{D312EC3E-51CC-466C-BB6E-A31FC00B7B64}"/>
          </ac:grpSpMkLst>
        </pc:grpChg>
        <pc:grpChg chg="mod">
          <ac:chgData name="Shaowei Wang" userId="e596398d-db6e-4c6b-9fe5-24de495b6c4d" providerId="ADAL" clId="{20EF1A41-0E20-4B83-9F5E-E952E4FA08AB}" dt="2022-03-02T17:33:28.008" v="479"/>
          <ac:grpSpMkLst>
            <pc:docMk/>
            <pc:sldMk cId="248064664" sldId="271"/>
            <ac:grpSpMk id="72" creationId="{F0D89F2B-2FE1-48EB-B1D9-E9B5D4B7F97F}"/>
          </ac:grpSpMkLst>
        </pc:grpChg>
        <pc:grpChg chg="mod">
          <ac:chgData name="Shaowei Wang" userId="e596398d-db6e-4c6b-9fe5-24de495b6c4d" providerId="ADAL" clId="{20EF1A41-0E20-4B83-9F5E-E952E4FA08AB}" dt="2022-03-02T17:33:28.008" v="479"/>
          <ac:grpSpMkLst>
            <pc:docMk/>
            <pc:sldMk cId="248064664" sldId="271"/>
            <ac:grpSpMk id="73" creationId="{D7FDA2E5-1A70-483A-A8B9-2324586D0BE3}"/>
          </ac:grpSpMkLst>
        </pc:grpChg>
        <pc:grpChg chg="mod">
          <ac:chgData name="Shaowei Wang" userId="e596398d-db6e-4c6b-9fe5-24de495b6c4d" providerId="ADAL" clId="{20EF1A41-0E20-4B83-9F5E-E952E4FA08AB}" dt="2022-03-02T17:33:28.008" v="479"/>
          <ac:grpSpMkLst>
            <pc:docMk/>
            <pc:sldMk cId="248064664" sldId="271"/>
            <ac:grpSpMk id="74" creationId="{90B791D2-F129-4BBC-90CA-F8EDD1F5E4F1}"/>
          </ac:grpSpMkLst>
        </pc:grpChg>
        <pc:grpChg chg="mod">
          <ac:chgData name="Shaowei Wang" userId="e596398d-db6e-4c6b-9fe5-24de495b6c4d" providerId="ADAL" clId="{20EF1A41-0E20-4B83-9F5E-E952E4FA08AB}" dt="2022-03-02T17:33:28.008" v="479"/>
          <ac:grpSpMkLst>
            <pc:docMk/>
            <pc:sldMk cId="248064664" sldId="271"/>
            <ac:grpSpMk id="75" creationId="{96C19D60-A1BA-4ED2-AFCF-DE1A6B28D99A}"/>
          </ac:grpSpMkLst>
        </pc:grpChg>
        <pc:grpChg chg="mod">
          <ac:chgData name="Shaowei Wang" userId="e596398d-db6e-4c6b-9fe5-24de495b6c4d" providerId="ADAL" clId="{20EF1A41-0E20-4B83-9F5E-E952E4FA08AB}" dt="2022-03-02T17:33:53.847" v="490"/>
          <ac:grpSpMkLst>
            <pc:docMk/>
            <pc:sldMk cId="248064664" sldId="271"/>
            <ac:grpSpMk id="86" creationId="{EFD7654D-1CFD-4447-8FAC-01767BA81F5D}"/>
          </ac:grpSpMkLst>
        </pc:grpChg>
        <pc:grpChg chg="mod">
          <ac:chgData name="Shaowei Wang" userId="e596398d-db6e-4c6b-9fe5-24de495b6c4d" providerId="ADAL" clId="{20EF1A41-0E20-4B83-9F5E-E952E4FA08AB}" dt="2022-03-02T17:33:59.376" v="499"/>
          <ac:grpSpMkLst>
            <pc:docMk/>
            <pc:sldMk cId="248064664" sldId="271"/>
            <ac:grpSpMk id="95" creationId="{64E7D3F8-8C08-4634-B30C-E612230A8C82}"/>
          </ac:grpSpMkLst>
        </pc:grpChg>
        <pc:grpChg chg="mod">
          <ac:chgData name="Shaowei Wang" userId="e596398d-db6e-4c6b-9fe5-24de495b6c4d" providerId="ADAL" clId="{20EF1A41-0E20-4B83-9F5E-E952E4FA08AB}" dt="2022-03-02T17:34:04.050" v="509"/>
          <ac:grpSpMkLst>
            <pc:docMk/>
            <pc:sldMk cId="248064664" sldId="271"/>
            <ac:grpSpMk id="105" creationId="{6DDB00A9-D188-46DD-BE40-5F9E62E85DCF}"/>
          </ac:grpSpMkLst>
        </pc:grpChg>
        <pc:inkChg chg="add mod">
          <ac:chgData name="Shaowei Wang" userId="e596398d-db6e-4c6b-9fe5-24de495b6c4d" providerId="ADAL" clId="{20EF1A41-0E20-4B83-9F5E-E952E4FA08AB}" dt="2022-03-02T17:33:16.669" v="455"/>
          <ac:inkMkLst>
            <pc:docMk/>
            <pc:sldMk cId="248064664" sldId="271"/>
            <ac:inkMk id="3" creationId="{CCE6A502-0396-492C-B2E2-EBE379A1DBCC}"/>
          </ac:inkMkLst>
        </pc:inkChg>
        <pc:inkChg chg="add mod">
          <ac:chgData name="Shaowei Wang" userId="e596398d-db6e-4c6b-9fe5-24de495b6c4d" providerId="ADAL" clId="{20EF1A41-0E20-4B83-9F5E-E952E4FA08AB}" dt="2022-03-02T17:33:16.669" v="455"/>
          <ac:inkMkLst>
            <pc:docMk/>
            <pc:sldMk cId="248064664" sldId="271"/>
            <ac:inkMk id="4" creationId="{838EC3C4-DF03-4C1D-81C0-CF3FED9FDF06}"/>
          </ac:inkMkLst>
        </pc:inkChg>
        <pc:inkChg chg="add mod">
          <ac:chgData name="Shaowei Wang" userId="e596398d-db6e-4c6b-9fe5-24de495b6c4d" providerId="ADAL" clId="{20EF1A41-0E20-4B83-9F5E-E952E4FA08AB}" dt="2022-03-02T17:33:16.669" v="455"/>
          <ac:inkMkLst>
            <pc:docMk/>
            <pc:sldMk cId="248064664" sldId="271"/>
            <ac:inkMk id="6" creationId="{59FF16AD-F2E8-4DCB-A51F-0E3CC66B5B6D}"/>
          </ac:inkMkLst>
        </pc:inkChg>
        <pc:inkChg chg="add mod">
          <ac:chgData name="Shaowei Wang" userId="e596398d-db6e-4c6b-9fe5-24de495b6c4d" providerId="ADAL" clId="{20EF1A41-0E20-4B83-9F5E-E952E4FA08AB}" dt="2022-03-02T17:33:16.669" v="455"/>
          <ac:inkMkLst>
            <pc:docMk/>
            <pc:sldMk cId="248064664" sldId="271"/>
            <ac:inkMk id="8" creationId="{C0FC577B-62CD-462F-96BF-FE974C34C04A}"/>
          </ac:inkMkLst>
        </pc:inkChg>
        <pc:inkChg chg="add mod">
          <ac:chgData name="Shaowei Wang" userId="e596398d-db6e-4c6b-9fe5-24de495b6c4d" providerId="ADAL" clId="{20EF1A41-0E20-4B83-9F5E-E952E4FA08AB}" dt="2022-03-02T17:33:16.669" v="455"/>
          <ac:inkMkLst>
            <pc:docMk/>
            <pc:sldMk cId="248064664" sldId="271"/>
            <ac:inkMk id="10" creationId="{8ED139A5-F088-4ED6-9EEB-CFB55E436486}"/>
          </ac:inkMkLst>
        </pc:inkChg>
        <pc:inkChg chg="add mod">
          <ac:chgData name="Shaowei Wang" userId="e596398d-db6e-4c6b-9fe5-24de495b6c4d" providerId="ADAL" clId="{20EF1A41-0E20-4B83-9F5E-E952E4FA08AB}" dt="2022-03-02T17:33:16.669" v="455"/>
          <ac:inkMkLst>
            <pc:docMk/>
            <pc:sldMk cId="248064664" sldId="271"/>
            <ac:inkMk id="26" creationId="{469A703A-8867-4B3D-A9AD-F49D59CC48DF}"/>
          </ac:inkMkLst>
        </pc:inkChg>
        <pc:inkChg chg="add mod">
          <ac:chgData name="Shaowei Wang" userId="e596398d-db6e-4c6b-9fe5-24de495b6c4d" providerId="ADAL" clId="{20EF1A41-0E20-4B83-9F5E-E952E4FA08AB}" dt="2022-03-02T17:33:16.669" v="455"/>
          <ac:inkMkLst>
            <pc:docMk/>
            <pc:sldMk cId="248064664" sldId="271"/>
            <ac:inkMk id="27" creationId="{4997DCE6-A9D0-4C22-86A6-BB4F60C204EA}"/>
          </ac:inkMkLst>
        </pc:inkChg>
        <pc:inkChg chg="add mod">
          <ac:chgData name="Shaowei Wang" userId="e596398d-db6e-4c6b-9fe5-24de495b6c4d" providerId="ADAL" clId="{20EF1A41-0E20-4B83-9F5E-E952E4FA08AB}" dt="2022-03-02T17:33:16.669" v="455"/>
          <ac:inkMkLst>
            <pc:docMk/>
            <pc:sldMk cId="248064664" sldId="271"/>
            <ac:inkMk id="28" creationId="{C11A910C-09EA-4B1D-BDB4-730593A8037C}"/>
          </ac:inkMkLst>
        </pc:inkChg>
        <pc:inkChg chg="add mod">
          <ac:chgData name="Shaowei Wang" userId="e596398d-db6e-4c6b-9fe5-24de495b6c4d" providerId="ADAL" clId="{20EF1A41-0E20-4B83-9F5E-E952E4FA08AB}" dt="2022-03-02T17:33:16.669" v="455"/>
          <ac:inkMkLst>
            <pc:docMk/>
            <pc:sldMk cId="248064664" sldId="271"/>
            <ac:inkMk id="29" creationId="{1BDEBE3D-ECF9-41B1-8029-59F9AF8126E4}"/>
          </ac:inkMkLst>
        </pc:inkChg>
        <pc:inkChg chg="add mod">
          <ac:chgData name="Shaowei Wang" userId="e596398d-db6e-4c6b-9fe5-24de495b6c4d" providerId="ADAL" clId="{20EF1A41-0E20-4B83-9F5E-E952E4FA08AB}" dt="2022-03-02T17:33:16.669" v="455"/>
          <ac:inkMkLst>
            <pc:docMk/>
            <pc:sldMk cId="248064664" sldId="271"/>
            <ac:inkMk id="30" creationId="{EBDAF5F1-9D9F-406C-9AF8-ED540BB17235}"/>
          </ac:inkMkLst>
        </pc:inkChg>
        <pc:inkChg chg="add mod">
          <ac:chgData name="Shaowei Wang" userId="e596398d-db6e-4c6b-9fe5-24de495b6c4d" providerId="ADAL" clId="{20EF1A41-0E20-4B83-9F5E-E952E4FA08AB}" dt="2022-03-02T17:33:16.669" v="455"/>
          <ac:inkMkLst>
            <pc:docMk/>
            <pc:sldMk cId="248064664" sldId="271"/>
            <ac:inkMk id="31" creationId="{0D531C5A-E635-4BB5-BB70-77A596205E3C}"/>
          </ac:inkMkLst>
        </pc:inkChg>
        <pc:inkChg chg="add mod">
          <ac:chgData name="Shaowei Wang" userId="e596398d-db6e-4c6b-9fe5-24de495b6c4d" providerId="ADAL" clId="{20EF1A41-0E20-4B83-9F5E-E952E4FA08AB}" dt="2022-03-02T17:33:16.669" v="455"/>
          <ac:inkMkLst>
            <pc:docMk/>
            <pc:sldMk cId="248064664" sldId="271"/>
            <ac:inkMk id="32" creationId="{1D800CF2-D617-4041-B0C4-ABDD1A4A4D5A}"/>
          </ac:inkMkLst>
        </pc:inkChg>
        <pc:inkChg chg="add mod">
          <ac:chgData name="Shaowei Wang" userId="e596398d-db6e-4c6b-9fe5-24de495b6c4d" providerId="ADAL" clId="{20EF1A41-0E20-4B83-9F5E-E952E4FA08AB}" dt="2022-03-02T17:33:16.669" v="455"/>
          <ac:inkMkLst>
            <pc:docMk/>
            <pc:sldMk cId="248064664" sldId="271"/>
            <ac:inkMk id="33" creationId="{EFA10F45-F9DF-4FBF-96BB-54AF46FA6512}"/>
          </ac:inkMkLst>
        </pc:inkChg>
        <pc:inkChg chg="add mod">
          <ac:chgData name="Shaowei Wang" userId="e596398d-db6e-4c6b-9fe5-24de495b6c4d" providerId="ADAL" clId="{20EF1A41-0E20-4B83-9F5E-E952E4FA08AB}" dt="2022-03-02T17:33:16.669" v="455"/>
          <ac:inkMkLst>
            <pc:docMk/>
            <pc:sldMk cId="248064664" sldId="271"/>
            <ac:inkMk id="34" creationId="{6C7FD3C6-28F5-4DC7-ADD5-83FBA0CC1051}"/>
          </ac:inkMkLst>
        </pc:inkChg>
        <pc:inkChg chg="add mod">
          <ac:chgData name="Shaowei Wang" userId="e596398d-db6e-4c6b-9fe5-24de495b6c4d" providerId="ADAL" clId="{20EF1A41-0E20-4B83-9F5E-E952E4FA08AB}" dt="2022-03-02T17:33:16.669" v="455"/>
          <ac:inkMkLst>
            <pc:docMk/>
            <pc:sldMk cId="248064664" sldId="271"/>
            <ac:inkMk id="35" creationId="{BC9DE513-29E6-405D-B18A-D025016310DC}"/>
          </ac:inkMkLst>
        </pc:inkChg>
        <pc:inkChg chg="add mod">
          <ac:chgData name="Shaowei Wang" userId="e596398d-db6e-4c6b-9fe5-24de495b6c4d" providerId="ADAL" clId="{20EF1A41-0E20-4B83-9F5E-E952E4FA08AB}" dt="2022-03-02T17:33:16.669" v="455"/>
          <ac:inkMkLst>
            <pc:docMk/>
            <pc:sldMk cId="248064664" sldId="271"/>
            <ac:inkMk id="36" creationId="{AA4CAB37-7FD3-4B09-9A8D-F8CE6AEFA0C4}"/>
          </ac:inkMkLst>
        </pc:inkChg>
        <pc:inkChg chg="add mod">
          <ac:chgData name="Shaowei Wang" userId="e596398d-db6e-4c6b-9fe5-24de495b6c4d" providerId="ADAL" clId="{20EF1A41-0E20-4B83-9F5E-E952E4FA08AB}" dt="2022-03-02T17:33:16.669" v="455"/>
          <ac:inkMkLst>
            <pc:docMk/>
            <pc:sldMk cId="248064664" sldId="271"/>
            <ac:inkMk id="37" creationId="{D1610001-22ED-463C-8E4B-289E9AC1B2AF}"/>
          </ac:inkMkLst>
        </pc:inkChg>
        <pc:inkChg chg="add">
          <ac:chgData name="Shaowei Wang" userId="e596398d-db6e-4c6b-9fe5-24de495b6c4d" providerId="ADAL" clId="{20EF1A41-0E20-4B83-9F5E-E952E4FA08AB}" dt="2022-03-02T17:33:14.190" v="450" actId="9405"/>
          <ac:inkMkLst>
            <pc:docMk/>
            <pc:sldMk cId="248064664" sldId="271"/>
            <ac:inkMk id="38" creationId="{B2A92EF8-A329-4C99-9956-AB8EB18629F7}"/>
          </ac:inkMkLst>
        </pc:inkChg>
        <pc:inkChg chg="add mod">
          <ac:chgData name="Shaowei Wang" userId="e596398d-db6e-4c6b-9fe5-24de495b6c4d" providerId="ADAL" clId="{20EF1A41-0E20-4B83-9F5E-E952E4FA08AB}" dt="2022-03-02T17:33:16.669" v="455"/>
          <ac:inkMkLst>
            <pc:docMk/>
            <pc:sldMk cId="248064664" sldId="271"/>
            <ac:inkMk id="39" creationId="{CF720C6B-7C0F-473D-9D54-1B4FBCEDAE1B}"/>
          </ac:inkMkLst>
        </pc:inkChg>
        <pc:inkChg chg="add mod">
          <ac:chgData name="Shaowei Wang" userId="e596398d-db6e-4c6b-9fe5-24de495b6c4d" providerId="ADAL" clId="{20EF1A41-0E20-4B83-9F5E-E952E4FA08AB}" dt="2022-03-02T17:33:16.669" v="455"/>
          <ac:inkMkLst>
            <pc:docMk/>
            <pc:sldMk cId="248064664" sldId="271"/>
            <ac:inkMk id="40" creationId="{5BB4E95E-3259-4B90-95B1-F9DA791528ED}"/>
          </ac:inkMkLst>
        </pc:inkChg>
        <pc:inkChg chg="add mod">
          <ac:chgData name="Shaowei Wang" userId="e596398d-db6e-4c6b-9fe5-24de495b6c4d" providerId="ADAL" clId="{20EF1A41-0E20-4B83-9F5E-E952E4FA08AB}" dt="2022-03-02T17:33:16.669" v="455"/>
          <ac:inkMkLst>
            <pc:docMk/>
            <pc:sldMk cId="248064664" sldId="271"/>
            <ac:inkMk id="41" creationId="{DD6FFAC0-322A-400F-92E2-E22FD4B11B96}"/>
          </ac:inkMkLst>
        </pc:inkChg>
        <pc:inkChg chg="add mod">
          <ac:chgData name="Shaowei Wang" userId="e596398d-db6e-4c6b-9fe5-24de495b6c4d" providerId="ADAL" clId="{20EF1A41-0E20-4B83-9F5E-E952E4FA08AB}" dt="2022-03-02T17:33:16.669" v="455"/>
          <ac:inkMkLst>
            <pc:docMk/>
            <pc:sldMk cId="248064664" sldId="271"/>
            <ac:inkMk id="42" creationId="{948F0DC9-AE68-46D6-9CFA-7D58BB13B513}"/>
          </ac:inkMkLst>
        </pc:inkChg>
        <pc:inkChg chg="add mod">
          <ac:chgData name="Shaowei Wang" userId="e596398d-db6e-4c6b-9fe5-24de495b6c4d" providerId="ADAL" clId="{20EF1A41-0E20-4B83-9F5E-E952E4FA08AB}" dt="2022-03-02T17:33:28.008" v="479"/>
          <ac:inkMkLst>
            <pc:docMk/>
            <pc:sldMk cId="248064664" sldId="271"/>
            <ac:inkMk id="48" creationId="{11EF71B7-A419-4808-B883-8E0A6C053492}"/>
          </ac:inkMkLst>
        </pc:inkChg>
        <pc:inkChg chg="add mod">
          <ac:chgData name="Shaowei Wang" userId="e596398d-db6e-4c6b-9fe5-24de495b6c4d" providerId="ADAL" clId="{20EF1A41-0E20-4B83-9F5E-E952E4FA08AB}" dt="2022-03-02T17:33:28.008" v="479"/>
          <ac:inkMkLst>
            <pc:docMk/>
            <pc:sldMk cId="248064664" sldId="271"/>
            <ac:inkMk id="49" creationId="{38B5EA3E-3B9A-4D66-9F70-1F2E41DDCEF0}"/>
          </ac:inkMkLst>
        </pc:inkChg>
        <pc:inkChg chg="add">
          <ac:chgData name="Shaowei Wang" userId="e596398d-db6e-4c6b-9fe5-24de495b6c4d" providerId="ADAL" clId="{20EF1A41-0E20-4B83-9F5E-E952E4FA08AB}" dt="2022-03-02T17:33:18.311" v="458" actId="9405"/>
          <ac:inkMkLst>
            <pc:docMk/>
            <pc:sldMk cId="248064664" sldId="271"/>
            <ac:inkMk id="50" creationId="{0A88504F-3356-4EC9-8F3E-C2EB3CDDB01B}"/>
          </ac:inkMkLst>
        </pc:inkChg>
        <pc:inkChg chg="add mod">
          <ac:chgData name="Shaowei Wang" userId="e596398d-db6e-4c6b-9fe5-24de495b6c4d" providerId="ADAL" clId="{20EF1A41-0E20-4B83-9F5E-E952E4FA08AB}" dt="2022-03-02T17:33:28.008" v="479"/>
          <ac:inkMkLst>
            <pc:docMk/>
            <pc:sldMk cId="248064664" sldId="271"/>
            <ac:inkMk id="51" creationId="{E42A4409-5812-4769-8894-A982C38E3363}"/>
          </ac:inkMkLst>
        </pc:inkChg>
        <pc:inkChg chg="add mod">
          <ac:chgData name="Shaowei Wang" userId="e596398d-db6e-4c6b-9fe5-24de495b6c4d" providerId="ADAL" clId="{20EF1A41-0E20-4B83-9F5E-E952E4FA08AB}" dt="2022-03-02T17:33:28.008" v="479"/>
          <ac:inkMkLst>
            <pc:docMk/>
            <pc:sldMk cId="248064664" sldId="271"/>
            <ac:inkMk id="52" creationId="{F1BD91E1-5717-4ED0-B968-1E7EA56CFEC6}"/>
          </ac:inkMkLst>
        </pc:inkChg>
        <pc:inkChg chg="add mod">
          <ac:chgData name="Shaowei Wang" userId="e596398d-db6e-4c6b-9fe5-24de495b6c4d" providerId="ADAL" clId="{20EF1A41-0E20-4B83-9F5E-E952E4FA08AB}" dt="2022-03-02T17:33:28.008" v="479"/>
          <ac:inkMkLst>
            <pc:docMk/>
            <pc:sldMk cId="248064664" sldId="271"/>
            <ac:inkMk id="53" creationId="{B26ACE90-748B-4914-B9F2-6A85A15A3990}"/>
          </ac:inkMkLst>
        </pc:inkChg>
        <pc:inkChg chg="add">
          <ac:chgData name="Shaowei Wang" userId="e596398d-db6e-4c6b-9fe5-24de495b6c4d" providerId="ADAL" clId="{20EF1A41-0E20-4B83-9F5E-E952E4FA08AB}" dt="2022-03-02T17:33:19.883" v="462" actId="9405"/>
          <ac:inkMkLst>
            <pc:docMk/>
            <pc:sldMk cId="248064664" sldId="271"/>
            <ac:inkMk id="54" creationId="{1DD5C6C2-BD0F-4625-A540-5B9CABDED810}"/>
          </ac:inkMkLst>
        </pc:inkChg>
        <pc:inkChg chg="add mod">
          <ac:chgData name="Shaowei Wang" userId="e596398d-db6e-4c6b-9fe5-24de495b6c4d" providerId="ADAL" clId="{20EF1A41-0E20-4B83-9F5E-E952E4FA08AB}" dt="2022-03-02T17:33:28.008" v="479"/>
          <ac:inkMkLst>
            <pc:docMk/>
            <pc:sldMk cId="248064664" sldId="271"/>
            <ac:inkMk id="55" creationId="{FFFDA539-94E4-4819-BF1A-48313F277AE4}"/>
          </ac:inkMkLst>
        </pc:inkChg>
        <pc:inkChg chg="add mod">
          <ac:chgData name="Shaowei Wang" userId="e596398d-db6e-4c6b-9fe5-24de495b6c4d" providerId="ADAL" clId="{20EF1A41-0E20-4B83-9F5E-E952E4FA08AB}" dt="2022-03-02T17:33:28.008" v="479"/>
          <ac:inkMkLst>
            <pc:docMk/>
            <pc:sldMk cId="248064664" sldId="271"/>
            <ac:inkMk id="56" creationId="{5DC7D061-2327-4965-86C6-5F82B7B7026C}"/>
          </ac:inkMkLst>
        </pc:inkChg>
        <pc:inkChg chg="add mod">
          <ac:chgData name="Shaowei Wang" userId="e596398d-db6e-4c6b-9fe5-24de495b6c4d" providerId="ADAL" clId="{20EF1A41-0E20-4B83-9F5E-E952E4FA08AB}" dt="2022-03-02T17:33:28.008" v="479"/>
          <ac:inkMkLst>
            <pc:docMk/>
            <pc:sldMk cId="248064664" sldId="271"/>
            <ac:inkMk id="57" creationId="{32E69F29-008A-4893-A5CC-5663B8029679}"/>
          </ac:inkMkLst>
        </pc:inkChg>
        <pc:inkChg chg="add mod">
          <ac:chgData name="Shaowei Wang" userId="e596398d-db6e-4c6b-9fe5-24de495b6c4d" providerId="ADAL" clId="{20EF1A41-0E20-4B83-9F5E-E952E4FA08AB}" dt="2022-03-02T17:33:28.008" v="479"/>
          <ac:inkMkLst>
            <pc:docMk/>
            <pc:sldMk cId="248064664" sldId="271"/>
            <ac:inkMk id="58" creationId="{B7BFADC4-6D52-4998-8D0D-22DBBDEC1F93}"/>
          </ac:inkMkLst>
        </pc:inkChg>
        <pc:inkChg chg="add mod">
          <ac:chgData name="Shaowei Wang" userId="e596398d-db6e-4c6b-9fe5-24de495b6c4d" providerId="ADAL" clId="{20EF1A41-0E20-4B83-9F5E-E952E4FA08AB}" dt="2022-03-02T17:33:28.008" v="479"/>
          <ac:inkMkLst>
            <pc:docMk/>
            <pc:sldMk cId="248064664" sldId="271"/>
            <ac:inkMk id="59" creationId="{BF07932F-8EE9-4673-9814-A8D8AB76B9B3}"/>
          </ac:inkMkLst>
        </pc:inkChg>
        <pc:inkChg chg="add mod">
          <ac:chgData name="Shaowei Wang" userId="e596398d-db6e-4c6b-9fe5-24de495b6c4d" providerId="ADAL" clId="{20EF1A41-0E20-4B83-9F5E-E952E4FA08AB}" dt="2022-03-02T17:33:28.008" v="479"/>
          <ac:inkMkLst>
            <pc:docMk/>
            <pc:sldMk cId="248064664" sldId="271"/>
            <ac:inkMk id="60" creationId="{1D154506-CC51-4108-BCBD-8E0F0513A34E}"/>
          </ac:inkMkLst>
        </pc:inkChg>
        <pc:inkChg chg="add mod">
          <ac:chgData name="Shaowei Wang" userId="e596398d-db6e-4c6b-9fe5-24de495b6c4d" providerId="ADAL" clId="{20EF1A41-0E20-4B83-9F5E-E952E4FA08AB}" dt="2022-03-02T17:33:28.008" v="479"/>
          <ac:inkMkLst>
            <pc:docMk/>
            <pc:sldMk cId="248064664" sldId="271"/>
            <ac:inkMk id="61" creationId="{27CE58B2-9E28-4469-BEE6-48599B8787FB}"/>
          </ac:inkMkLst>
        </pc:inkChg>
        <pc:inkChg chg="add">
          <ac:chgData name="Shaowei Wang" userId="e596398d-db6e-4c6b-9fe5-24de495b6c4d" providerId="ADAL" clId="{20EF1A41-0E20-4B83-9F5E-E952E4FA08AB}" dt="2022-03-02T17:33:22.760" v="470" actId="9405"/>
          <ac:inkMkLst>
            <pc:docMk/>
            <pc:sldMk cId="248064664" sldId="271"/>
            <ac:inkMk id="62" creationId="{59583694-5BA3-48D7-A17A-988DB1350204}"/>
          </ac:inkMkLst>
        </pc:inkChg>
        <pc:inkChg chg="add">
          <ac:chgData name="Shaowei Wang" userId="e596398d-db6e-4c6b-9fe5-24de495b6c4d" providerId="ADAL" clId="{20EF1A41-0E20-4B83-9F5E-E952E4FA08AB}" dt="2022-03-02T17:33:23.096" v="471" actId="9405"/>
          <ac:inkMkLst>
            <pc:docMk/>
            <pc:sldMk cId="248064664" sldId="271"/>
            <ac:inkMk id="63" creationId="{D5920B41-4E69-461B-BFB9-3A8D76E92E60}"/>
          </ac:inkMkLst>
        </pc:inkChg>
        <pc:inkChg chg="add mod">
          <ac:chgData name="Shaowei Wang" userId="e596398d-db6e-4c6b-9fe5-24de495b6c4d" providerId="ADAL" clId="{20EF1A41-0E20-4B83-9F5E-E952E4FA08AB}" dt="2022-03-02T17:33:28.008" v="479"/>
          <ac:inkMkLst>
            <pc:docMk/>
            <pc:sldMk cId="248064664" sldId="271"/>
            <ac:inkMk id="64" creationId="{C8DCD701-6D30-43E3-AEDC-D5E802C1A8F4}"/>
          </ac:inkMkLst>
        </pc:inkChg>
        <pc:inkChg chg="add mod">
          <ac:chgData name="Shaowei Wang" userId="e596398d-db6e-4c6b-9fe5-24de495b6c4d" providerId="ADAL" clId="{20EF1A41-0E20-4B83-9F5E-E952E4FA08AB}" dt="2022-03-02T17:33:28.008" v="479"/>
          <ac:inkMkLst>
            <pc:docMk/>
            <pc:sldMk cId="248064664" sldId="271"/>
            <ac:inkMk id="65" creationId="{0BBE3B74-F2AD-4A7D-A59B-45F2D9F72D23}"/>
          </ac:inkMkLst>
        </pc:inkChg>
        <pc:inkChg chg="add mod">
          <ac:chgData name="Shaowei Wang" userId="e596398d-db6e-4c6b-9fe5-24de495b6c4d" providerId="ADAL" clId="{20EF1A41-0E20-4B83-9F5E-E952E4FA08AB}" dt="2022-03-02T17:33:28.008" v="479"/>
          <ac:inkMkLst>
            <pc:docMk/>
            <pc:sldMk cId="248064664" sldId="271"/>
            <ac:inkMk id="66" creationId="{612AB093-273C-4E52-A919-CF24FC1E310D}"/>
          </ac:inkMkLst>
        </pc:inkChg>
        <pc:inkChg chg="add mod">
          <ac:chgData name="Shaowei Wang" userId="e596398d-db6e-4c6b-9fe5-24de495b6c4d" providerId="ADAL" clId="{20EF1A41-0E20-4B83-9F5E-E952E4FA08AB}" dt="2022-03-02T17:33:28.008" v="479"/>
          <ac:inkMkLst>
            <pc:docMk/>
            <pc:sldMk cId="248064664" sldId="271"/>
            <ac:inkMk id="67" creationId="{2C07210F-EF6E-453F-B848-178E8B3E358C}"/>
          </ac:inkMkLst>
        </pc:inkChg>
        <pc:inkChg chg="add mod">
          <ac:chgData name="Shaowei Wang" userId="e596398d-db6e-4c6b-9fe5-24de495b6c4d" providerId="ADAL" clId="{20EF1A41-0E20-4B83-9F5E-E952E4FA08AB}" dt="2022-03-02T17:33:28.008" v="479"/>
          <ac:inkMkLst>
            <pc:docMk/>
            <pc:sldMk cId="248064664" sldId="271"/>
            <ac:inkMk id="68" creationId="{AE517FA7-E968-409D-9A8E-404E3FE87E31}"/>
          </ac:inkMkLst>
        </pc:inkChg>
        <pc:inkChg chg="add mod">
          <ac:chgData name="Shaowei Wang" userId="e596398d-db6e-4c6b-9fe5-24de495b6c4d" providerId="ADAL" clId="{20EF1A41-0E20-4B83-9F5E-E952E4FA08AB}" dt="2022-03-02T17:33:28.008" v="479"/>
          <ac:inkMkLst>
            <pc:docMk/>
            <pc:sldMk cId="248064664" sldId="271"/>
            <ac:inkMk id="69" creationId="{19CC7836-EF46-484E-90DB-9026AA99AE21}"/>
          </ac:inkMkLst>
        </pc:inkChg>
        <pc:inkChg chg="add mod">
          <ac:chgData name="Shaowei Wang" userId="e596398d-db6e-4c6b-9fe5-24de495b6c4d" providerId="ADAL" clId="{20EF1A41-0E20-4B83-9F5E-E952E4FA08AB}" dt="2022-03-02T17:33:28.008" v="479"/>
          <ac:inkMkLst>
            <pc:docMk/>
            <pc:sldMk cId="248064664" sldId="271"/>
            <ac:inkMk id="70" creationId="{EBEDB34B-527B-4A4B-82E9-6E4A73A4CD19}"/>
          </ac:inkMkLst>
        </pc:inkChg>
        <pc:inkChg chg="add">
          <ac:chgData name="Shaowei Wang" userId="e596398d-db6e-4c6b-9fe5-24de495b6c4d" providerId="ADAL" clId="{20EF1A41-0E20-4B83-9F5E-E952E4FA08AB}" dt="2022-03-02T17:33:38.345" v="480" actId="9405"/>
          <ac:inkMkLst>
            <pc:docMk/>
            <pc:sldMk cId="248064664" sldId="271"/>
            <ac:inkMk id="76" creationId="{086951AA-369D-4594-B8B0-88BEC6D602E9}"/>
          </ac:inkMkLst>
        </pc:inkChg>
        <pc:inkChg chg="add">
          <ac:chgData name="Shaowei Wang" userId="e596398d-db6e-4c6b-9fe5-24de495b6c4d" providerId="ADAL" clId="{20EF1A41-0E20-4B83-9F5E-E952E4FA08AB}" dt="2022-03-02T17:33:39.215" v="481" actId="9405"/>
          <ac:inkMkLst>
            <pc:docMk/>
            <pc:sldMk cId="248064664" sldId="271"/>
            <ac:inkMk id="77" creationId="{C7B29C1D-0C56-4995-9CEC-3710976DAEC6}"/>
          </ac:inkMkLst>
        </pc:inkChg>
        <pc:inkChg chg="add mod">
          <ac:chgData name="Shaowei Wang" userId="e596398d-db6e-4c6b-9fe5-24de495b6c4d" providerId="ADAL" clId="{20EF1A41-0E20-4B83-9F5E-E952E4FA08AB}" dt="2022-03-02T17:33:53.847" v="490"/>
          <ac:inkMkLst>
            <pc:docMk/>
            <pc:sldMk cId="248064664" sldId="271"/>
            <ac:inkMk id="78" creationId="{EF1C1C52-B340-40B6-B4FF-72D2D8EBCB56}"/>
          </ac:inkMkLst>
        </pc:inkChg>
        <pc:inkChg chg="add mod">
          <ac:chgData name="Shaowei Wang" userId="e596398d-db6e-4c6b-9fe5-24de495b6c4d" providerId="ADAL" clId="{20EF1A41-0E20-4B83-9F5E-E952E4FA08AB}" dt="2022-03-02T17:33:53.847" v="490"/>
          <ac:inkMkLst>
            <pc:docMk/>
            <pc:sldMk cId="248064664" sldId="271"/>
            <ac:inkMk id="79" creationId="{7CAFA952-4DC8-4983-93D7-2EC11665712F}"/>
          </ac:inkMkLst>
        </pc:inkChg>
        <pc:inkChg chg="add mod">
          <ac:chgData name="Shaowei Wang" userId="e596398d-db6e-4c6b-9fe5-24de495b6c4d" providerId="ADAL" clId="{20EF1A41-0E20-4B83-9F5E-E952E4FA08AB}" dt="2022-03-02T17:33:53.847" v="490"/>
          <ac:inkMkLst>
            <pc:docMk/>
            <pc:sldMk cId="248064664" sldId="271"/>
            <ac:inkMk id="80" creationId="{63257E5C-0215-46F8-BC38-2663C6D97EF0}"/>
          </ac:inkMkLst>
        </pc:inkChg>
        <pc:inkChg chg="add mod">
          <ac:chgData name="Shaowei Wang" userId="e596398d-db6e-4c6b-9fe5-24de495b6c4d" providerId="ADAL" clId="{20EF1A41-0E20-4B83-9F5E-E952E4FA08AB}" dt="2022-03-02T17:33:53.847" v="490"/>
          <ac:inkMkLst>
            <pc:docMk/>
            <pc:sldMk cId="248064664" sldId="271"/>
            <ac:inkMk id="81" creationId="{12DFB297-81F6-4C2B-88FC-790357D74A47}"/>
          </ac:inkMkLst>
        </pc:inkChg>
        <pc:inkChg chg="add mod">
          <ac:chgData name="Shaowei Wang" userId="e596398d-db6e-4c6b-9fe5-24de495b6c4d" providerId="ADAL" clId="{20EF1A41-0E20-4B83-9F5E-E952E4FA08AB}" dt="2022-03-02T17:33:53.847" v="490"/>
          <ac:inkMkLst>
            <pc:docMk/>
            <pc:sldMk cId="248064664" sldId="271"/>
            <ac:inkMk id="82" creationId="{B349BAD5-CA6E-4E86-914C-013F73D7CD52}"/>
          </ac:inkMkLst>
        </pc:inkChg>
        <pc:inkChg chg="add mod">
          <ac:chgData name="Shaowei Wang" userId="e596398d-db6e-4c6b-9fe5-24de495b6c4d" providerId="ADAL" clId="{20EF1A41-0E20-4B83-9F5E-E952E4FA08AB}" dt="2022-03-02T17:33:53.847" v="490"/>
          <ac:inkMkLst>
            <pc:docMk/>
            <pc:sldMk cId="248064664" sldId="271"/>
            <ac:inkMk id="83" creationId="{33B25931-8E5C-45DC-A0FF-908A998895EB}"/>
          </ac:inkMkLst>
        </pc:inkChg>
        <pc:inkChg chg="add mod">
          <ac:chgData name="Shaowei Wang" userId="e596398d-db6e-4c6b-9fe5-24de495b6c4d" providerId="ADAL" clId="{20EF1A41-0E20-4B83-9F5E-E952E4FA08AB}" dt="2022-03-02T17:33:53.847" v="490"/>
          <ac:inkMkLst>
            <pc:docMk/>
            <pc:sldMk cId="248064664" sldId="271"/>
            <ac:inkMk id="84" creationId="{2E775BD5-683B-45F4-98FB-9F90F65E1C5E}"/>
          </ac:inkMkLst>
        </pc:inkChg>
        <pc:inkChg chg="add mod">
          <ac:chgData name="Shaowei Wang" userId="e596398d-db6e-4c6b-9fe5-24de495b6c4d" providerId="ADAL" clId="{20EF1A41-0E20-4B83-9F5E-E952E4FA08AB}" dt="2022-03-02T17:33:53.847" v="490"/>
          <ac:inkMkLst>
            <pc:docMk/>
            <pc:sldMk cId="248064664" sldId="271"/>
            <ac:inkMk id="85" creationId="{91786140-32F4-454C-8100-A79FB2C507CE}"/>
          </ac:inkMkLst>
        </pc:inkChg>
        <pc:inkChg chg="add mod">
          <ac:chgData name="Shaowei Wang" userId="e596398d-db6e-4c6b-9fe5-24de495b6c4d" providerId="ADAL" clId="{20EF1A41-0E20-4B83-9F5E-E952E4FA08AB}" dt="2022-03-02T17:33:59.376" v="499"/>
          <ac:inkMkLst>
            <pc:docMk/>
            <pc:sldMk cId="248064664" sldId="271"/>
            <ac:inkMk id="87" creationId="{CAC1BFEC-786D-4021-9DBB-629218BC5B62}"/>
          </ac:inkMkLst>
        </pc:inkChg>
        <pc:inkChg chg="add mod">
          <ac:chgData name="Shaowei Wang" userId="e596398d-db6e-4c6b-9fe5-24de495b6c4d" providerId="ADAL" clId="{20EF1A41-0E20-4B83-9F5E-E952E4FA08AB}" dt="2022-03-02T17:33:59.376" v="499"/>
          <ac:inkMkLst>
            <pc:docMk/>
            <pc:sldMk cId="248064664" sldId="271"/>
            <ac:inkMk id="88" creationId="{FE1D4342-90C4-4CC1-BF07-097AE706CDA4}"/>
          </ac:inkMkLst>
        </pc:inkChg>
        <pc:inkChg chg="add">
          <ac:chgData name="Shaowei Wang" userId="e596398d-db6e-4c6b-9fe5-24de495b6c4d" providerId="ADAL" clId="{20EF1A41-0E20-4B83-9F5E-E952E4FA08AB}" dt="2022-03-02T17:33:56.160" v="493" actId="9405"/>
          <ac:inkMkLst>
            <pc:docMk/>
            <pc:sldMk cId="248064664" sldId="271"/>
            <ac:inkMk id="89" creationId="{9E6CF3E9-CE5C-4FCF-9EC8-2F80B07A9EEB}"/>
          </ac:inkMkLst>
        </pc:inkChg>
        <pc:inkChg chg="add mod">
          <ac:chgData name="Shaowei Wang" userId="e596398d-db6e-4c6b-9fe5-24de495b6c4d" providerId="ADAL" clId="{20EF1A41-0E20-4B83-9F5E-E952E4FA08AB}" dt="2022-03-02T17:33:59.376" v="499"/>
          <ac:inkMkLst>
            <pc:docMk/>
            <pc:sldMk cId="248064664" sldId="271"/>
            <ac:inkMk id="90" creationId="{C03D5EA4-6C19-4D0B-86EB-14838C0142BE}"/>
          </ac:inkMkLst>
        </pc:inkChg>
        <pc:inkChg chg="add mod">
          <ac:chgData name="Shaowei Wang" userId="e596398d-db6e-4c6b-9fe5-24de495b6c4d" providerId="ADAL" clId="{20EF1A41-0E20-4B83-9F5E-E952E4FA08AB}" dt="2022-03-02T17:33:59.376" v="499"/>
          <ac:inkMkLst>
            <pc:docMk/>
            <pc:sldMk cId="248064664" sldId="271"/>
            <ac:inkMk id="91" creationId="{10EC5E3F-7F54-40E4-97AF-3260D405DDAE}"/>
          </ac:inkMkLst>
        </pc:inkChg>
        <pc:inkChg chg="add mod">
          <ac:chgData name="Shaowei Wang" userId="e596398d-db6e-4c6b-9fe5-24de495b6c4d" providerId="ADAL" clId="{20EF1A41-0E20-4B83-9F5E-E952E4FA08AB}" dt="2022-03-02T17:33:59.376" v="499"/>
          <ac:inkMkLst>
            <pc:docMk/>
            <pc:sldMk cId="248064664" sldId="271"/>
            <ac:inkMk id="92" creationId="{F13624AA-5888-4693-BE93-7E2FDA6CCD6B}"/>
          </ac:inkMkLst>
        </pc:inkChg>
        <pc:inkChg chg="add mod">
          <ac:chgData name="Shaowei Wang" userId="e596398d-db6e-4c6b-9fe5-24de495b6c4d" providerId="ADAL" clId="{20EF1A41-0E20-4B83-9F5E-E952E4FA08AB}" dt="2022-03-02T17:33:59.376" v="499"/>
          <ac:inkMkLst>
            <pc:docMk/>
            <pc:sldMk cId="248064664" sldId="271"/>
            <ac:inkMk id="93" creationId="{4BE1FA1D-747F-4D3B-B030-E0B3FB1CCCD9}"/>
          </ac:inkMkLst>
        </pc:inkChg>
        <pc:inkChg chg="add mod">
          <ac:chgData name="Shaowei Wang" userId="e596398d-db6e-4c6b-9fe5-24de495b6c4d" providerId="ADAL" clId="{20EF1A41-0E20-4B83-9F5E-E952E4FA08AB}" dt="2022-03-02T17:33:59.376" v="499"/>
          <ac:inkMkLst>
            <pc:docMk/>
            <pc:sldMk cId="248064664" sldId="271"/>
            <ac:inkMk id="94" creationId="{DAD6AEDD-92B0-4450-B02B-C6A64F175851}"/>
          </ac:inkMkLst>
        </pc:inkChg>
        <pc:inkChg chg="add mod">
          <ac:chgData name="Shaowei Wang" userId="e596398d-db6e-4c6b-9fe5-24de495b6c4d" providerId="ADAL" clId="{20EF1A41-0E20-4B83-9F5E-E952E4FA08AB}" dt="2022-03-02T17:34:04.050" v="509"/>
          <ac:inkMkLst>
            <pc:docMk/>
            <pc:sldMk cId="248064664" sldId="271"/>
            <ac:inkMk id="96" creationId="{2B01FA35-AC13-4992-B774-C1C87EA46B08}"/>
          </ac:inkMkLst>
        </pc:inkChg>
        <pc:inkChg chg="add mod">
          <ac:chgData name="Shaowei Wang" userId="e596398d-db6e-4c6b-9fe5-24de495b6c4d" providerId="ADAL" clId="{20EF1A41-0E20-4B83-9F5E-E952E4FA08AB}" dt="2022-03-02T17:34:04.050" v="509"/>
          <ac:inkMkLst>
            <pc:docMk/>
            <pc:sldMk cId="248064664" sldId="271"/>
            <ac:inkMk id="97" creationId="{7FB084BB-B487-4462-B253-F88EFBE1B9E4}"/>
          </ac:inkMkLst>
        </pc:inkChg>
        <pc:inkChg chg="add mod">
          <ac:chgData name="Shaowei Wang" userId="e596398d-db6e-4c6b-9fe5-24de495b6c4d" providerId="ADAL" clId="{20EF1A41-0E20-4B83-9F5E-E952E4FA08AB}" dt="2022-03-02T17:34:04.050" v="509"/>
          <ac:inkMkLst>
            <pc:docMk/>
            <pc:sldMk cId="248064664" sldId="271"/>
            <ac:inkMk id="98" creationId="{2E9334DE-8519-4B27-ACCA-9B634BA2716C}"/>
          </ac:inkMkLst>
        </pc:inkChg>
        <pc:inkChg chg="add mod">
          <ac:chgData name="Shaowei Wang" userId="e596398d-db6e-4c6b-9fe5-24de495b6c4d" providerId="ADAL" clId="{20EF1A41-0E20-4B83-9F5E-E952E4FA08AB}" dt="2022-03-02T17:34:04.050" v="509"/>
          <ac:inkMkLst>
            <pc:docMk/>
            <pc:sldMk cId="248064664" sldId="271"/>
            <ac:inkMk id="99" creationId="{4FC545E5-A891-4BFA-9530-5E9312FE0FEF}"/>
          </ac:inkMkLst>
        </pc:inkChg>
        <pc:inkChg chg="add mod">
          <ac:chgData name="Shaowei Wang" userId="e596398d-db6e-4c6b-9fe5-24de495b6c4d" providerId="ADAL" clId="{20EF1A41-0E20-4B83-9F5E-E952E4FA08AB}" dt="2022-03-02T17:34:04.050" v="509"/>
          <ac:inkMkLst>
            <pc:docMk/>
            <pc:sldMk cId="248064664" sldId="271"/>
            <ac:inkMk id="100" creationId="{5386AC64-7823-4E11-B6AB-99854D5B4AD0}"/>
          </ac:inkMkLst>
        </pc:inkChg>
        <pc:inkChg chg="add mod">
          <ac:chgData name="Shaowei Wang" userId="e596398d-db6e-4c6b-9fe5-24de495b6c4d" providerId="ADAL" clId="{20EF1A41-0E20-4B83-9F5E-E952E4FA08AB}" dt="2022-03-02T17:34:04.050" v="509"/>
          <ac:inkMkLst>
            <pc:docMk/>
            <pc:sldMk cId="248064664" sldId="271"/>
            <ac:inkMk id="101" creationId="{B097A1D2-138B-4D53-9BAC-B46451D19058}"/>
          </ac:inkMkLst>
        </pc:inkChg>
        <pc:inkChg chg="add mod">
          <ac:chgData name="Shaowei Wang" userId="e596398d-db6e-4c6b-9fe5-24de495b6c4d" providerId="ADAL" clId="{20EF1A41-0E20-4B83-9F5E-E952E4FA08AB}" dt="2022-03-02T17:34:04.050" v="509"/>
          <ac:inkMkLst>
            <pc:docMk/>
            <pc:sldMk cId="248064664" sldId="271"/>
            <ac:inkMk id="102" creationId="{9C0AECC6-2421-4902-82C5-9EF606EB96A5}"/>
          </ac:inkMkLst>
        </pc:inkChg>
        <pc:inkChg chg="add mod">
          <ac:chgData name="Shaowei Wang" userId="e596398d-db6e-4c6b-9fe5-24de495b6c4d" providerId="ADAL" clId="{20EF1A41-0E20-4B83-9F5E-E952E4FA08AB}" dt="2022-03-02T17:34:04.050" v="509"/>
          <ac:inkMkLst>
            <pc:docMk/>
            <pc:sldMk cId="248064664" sldId="271"/>
            <ac:inkMk id="103" creationId="{4F415118-8874-4FC9-9B6B-3FC0997257A9}"/>
          </ac:inkMkLst>
        </pc:inkChg>
        <pc:inkChg chg="add mod">
          <ac:chgData name="Shaowei Wang" userId="e596398d-db6e-4c6b-9fe5-24de495b6c4d" providerId="ADAL" clId="{20EF1A41-0E20-4B83-9F5E-E952E4FA08AB}" dt="2022-03-02T17:34:04.050" v="509"/>
          <ac:inkMkLst>
            <pc:docMk/>
            <pc:sldMk cId="248064664" sldId="271"/>
            <ac:inkMk id="104" creationId="{C9108B94-75CF-4166-8AE1-961EE6D5EE35}"/>
          </ac:inkMkLst>
        </pc:inkChg>
        <pc:cxnChg chg="del">
          <ac:chgData name="Shaowei Wang" userId="e596398d-db6e-4c6b-9fe5-24de495b6c4d" providerId="ADAL" clId="{20EF1A41-0E20-4B83-9F5E-E952E4FA08AB}" dt="2022-03-02T17:32:26.200" v="429" actId="478"/>
          <ac:cxnSpMkLst>
            <pc:docMk/>
            <pc:sldMk cId="248064664" sldId="271"/>
            <ac:cxnSpMk id="7" creationId="{47B8A60F-588F-1B43-9A54-503706F5B26C}"/>
          </ac:cxnSpMkLst>
        </pc:cxnChg>
        <pc:cxnChg chg="del">
          <ac:chgData name="Shaowei Wang" userId="e596398d-db6e-4c6b-9fe5-24de495b6c4d" providerId="ADAL" clId="{20EF1A41-0E20-4B83-9F5E-E952E4FA08AB}" dt="2022-03-02T17:32:30.036" v="430" actId="478"/>
          <ac:cxnSpMkLst>
            <pc:docMk/>
            <pc:sldMk cId="248064664" sldId="271"/>
            <ac:cxnSpMk id="9" creationId="{97526A9E-C944-1C42-8F80-7AD2672B6B70}"/>
          </ac:cxnSpMkLst>
        </pc:cxnChg>
        <pc:cxnChg chg="del">
          <ac:chgData name="Shaowei Wang" userId="e596398d-db6e-4c6b-9fe5-24de495b6c4d" providerId="ADAL" clId="{20EF1A41-0E20-4B83-9F5E-E952E4FA08AB}" dt="2022-03-02T17:32:30.036" v="430" actId="478"/>
          <ac:cxnSpMkLst>
            <pc:docMk/>
            <pc:sldMk cId="248064664" sldId="271"/>
            <ac:cxnSpMk id="16" creationId="{8852A5E9-6C37-0140-9F96-880D19E4418C}"/>
          </ac:cxnSpMkLst>
        </pc:cxnChg>
        <pc:cxnChg chg="del">
          <ac:chgData name="Shaowei Wang" userId="e596398d-db6e-4c6b-9fe5-24de495b6c4d" providerId="ADAL" clId="{20EF1A41-0E20-4B83-9F5E-E952E4FA08AB}" dt="2022-03-02T17:32:30.036" v="430" actId="478"/>
          <ac:cxnSpMkLst>
            <pc:docMk/>
            <pc:sldMk cId="248064664" sldId="271"/>
            <ac:cxnSpMk id="17" creationId="{03AD6491-0292-4B4D-944A-96C8C084A106}"/>
          </ac:cxnSpMkLst>
        </pc:cxnChg>
      </pc:sldChg>
      <pc:sldChg chg="add">
        <pc:chgData name="Shaowei Wang" userId="e596398d-db6e-4c6b-9fe5-24de495b6c4d" providerId="ADAL" clId="{20EF1A41-0E20-4B83-9F5E-E952E4FA08AB}" dt="2022-03-02T17:24:30.034" v="359"/>
        <pc:sldMkLst>
          <pc:docMk/>
          <pc:sldMk cId="1743575025" sldId="471"/>
        </pc:sldMkLst>
      </pc:sldChg>
      <pc:sldChg chg="del">
        <pc:chgData name="Shaowei Wang" userId="e596398d-db6e-4c6b-9fe5-24de495b6c4d" providerId="ADAL" clId="{20EF1A41-0E20-4B83-9F5E-E952E4FA08AB}" dt="2022-03-02T17:24:21.232" v="358" actId="2696"/>
        <pc:sldMkLst>
          <pc:docMk/>
          <pc:sldMk cId="3347975978" sldId="471"/>
        </pc:sldMkLst>
      </pc:sldChg>
      <pc:sldChg chg="del">
        <pc:chgData name="Shaowei Wang" userId="e596398d-db6e-4c6b-9fe5-24de495b6c4d" providerId="ADAL" clId="{20EF1A41-0E20-4B83-9F5E-E952E4FA08AB}" dt="2022-03-02T17:24:21.232" v="358" actId="2696"/>
        <pc:sldMkLst>
          <pc:docMk/>
          <pc:sldMk cId="1423628319" sldId="493"/>
        </pc:sldMkLst>
      </pc:sldChg>
      <pc:sldChg chg="add">
        <pc:chgData name="Shaowei Wang" userId="e596398d-db6e-4c6b-9fe5-24de495b6c4d" providerId="ADAL" clId="{20EF1A41-0E20-4B83-9F5E-E952E4FA08AB}" dt="2022-03-02T17:24:30.034" v="359"/>
        <pc:sldMkLst>
          <pc:docMk/>
          <pc:sldMk cId="2781768384" sldId="493"/>
        </pc:sldMkLst>
      </pc:sldChg>
      <pc:sldChg chg="add">
        <pc:chgData name="Shaowei Wang" userId="e596398d-db6e-4c6b-9fe5-24de495b6c4d" providerId="ADAL" clId="{20EF1A41-0E20-4B83-9F5E-E952E4FA08AB}" dt="2022-03-02T17:24:30.034" v="359"/>
        <pc:sldMkLst>
          <pc:docMk/>
          <pc:sldMk cId="1768971091" sldId="494"/>
        </pc:sldMkLst>
      </pc:sldChg>
      <pc:sldChg chg="del">
        <pc:chgData name="Shaowei Wang" userId="e596398d-db6e-4c6b-9fe5-24de495b6c4d" providerId="ADAL" clId="{20EF1A41-0E20-4B83-9F5E-E952E4FA08AB}" dt="2022-03-02T17:24:21.232" v="358" actId="2696"/>
        <pc:sldMkLst>
          <pc:docMk/>
          <pc:sldMk cId="2365885916" sldId="494"/>
        </pc:sldMkLst>
      </pc:sldChg>
      <pc:sldChg chg="del">
        <pc:chgData name="Shaowei Wang" userId="e596398d-db6e-4c6b-9fe5-24de495b6c4d" providerId="ADAL" clId="{20EF1A41-0E20-4B83-9F5E-E952E4FA08AB}" dt="2022-03-02T17:24:21.232" v="358" actId="2696"/>
        <pc:sldMkLst>
          <pc:docMk/>
          <pc:sldMk cId="2438254992" sldId="495"/>
        </pc:sldMkLst>
      </pc:sldChg>
      <pc:sldChg chg="add">
        <pc:chgData name="Shaowei Wang" userId="e596398d-db6e-4c6b-9fe5-24de495b6c4d" providerId="ADAL" clId="{20EF1A41-0E20-4B83-9F5E-E952E4FA08AB}" dt="2022-03-02T17:24:30.034" v="359"/>
        <pc:sldMkLst>
          <pc:docMk/>
          <pc:sldMk cId="2753802911" sldId="495"/>
        </pc:sldMkLst>
      </pc:sldChg>
      <pc:sldChg chg="del">
        <pc:chgData name="Shaowei Wang" userId="e596398d-db6e-4c6b-9fe5-24de495b6c4d" providerId="ADAL" clId="{20EF1A41-0E20-4B83-9F5E-E952E4FA08AB}" dt="2022-03-02T17:24:21.232" v="358" actId="2696"/>
        <pc:sldMkLst>
          <pc:docMk/>
          <pc:sldMk cId="432254592" sldId="496"/>
        </pc:sldMkLst>
      </pc:sldChg>
      <pc:sldChg chg="add">
        <pc:chgData name="Shaowei Wang" userId="e596398d-db6e-4c6b-9fe5-24de495b6c4d" providerId="ADAL" clId="{20EF1A41-0E20-4B83-9F5E-E952E4FA08AB}" dt="2022-03-02T17:24:30.034" v="359"/>
        <pc:sldMkLst>
          <pc:docMk/>
          <pc:sldMk cId="1225287668" sldId="496"/>
        </pc:sldMkLst>
      </pc:sldChg>
      <pc:sldChg chg="modSp add mod">
        <pc:chgData name="Shaowei Wang" userId="e596398d-db6e-4c6b-9fe5-24de495b6c4d" providerId="ADAL" clId="{20EF1A41-0E20-4B83-9F5E-E952E4FA08AB}" dt="2022-03-02T17:10:24.860" v="12" actId="27636"/>
        <pc:sldMkLst>
          <pc:docMk/>
          <pc:sldMk cId="1072837411" sldId="693"/>
        </pc:sldMkLst>
        <pc:spChg chg="mod">
          <ac:chgData name="Shaowei Wang" userId="e596398d-db6e-4c6b-9fe5-24de495b6c4d" providerId="ADAL" clId="{20EF1A41-0E20-4B83-9F5E-E952E4FA08AB}" dt="2022-03-02T17:10:24.860" v="12" actId="27636"/>
          <ac:spMkLst>
            <pc:docMk/>
            <pc:sldMk cId="1072837411" sldId="693"/>
            <ac:spMk id="2" creationId="{35B92154-C33B-2343-A84A-B040DED31586}"/>
          </ac:spMkLst>
        </pc:spChg>
      </pc:sldChg>
      <pc:sldChg chg="add">
        <pc:chgData name="Shaowei Wang" userId="e596398d-db6e-4c6b-9fe5-24de495b6c4d" providerId="ADAL" clId="{20EF1A41-0E20-4B83-9F5E-E952E4FA08AB}" dt="2022-03-02T17:08:56.909" v="1"/>
        <pc:sldMkLst>
          <pc:docMk/>
          <pc:sldMk cId="1956940254" sldId="853"/>
        </pc:sldMkLst>
      </pc:sldChg>
      <pc:sldChg chg="del">
        <pc:chgData name="Shaowei Wang" userId="e596398d-db6e-4c6b-9fe5-24de495b6c4d" providerId="ADAL" clId="{20EF1A41-0E20-4B83-9F5E-E952E4FA08AB}" dt="2022-03-02T17:08:34.333" v="0" actId="47"/>
        <pc:sldMkLst>
          <pc:docMk/>
          <pc:sldMk cId="265185888" sldId="1280"/>
        </pc:sldMkLst>
      </pc:sldChg>
      <pc:sldChg chg="del">
        <pc:chgData name="Shaowei Wang" userId="e596398d-db6e-4c6b-9fe5-24de495b6c4d" providerId="ADAL" clId="{20EF1A41-0E20-4B83-9F5E-E952E4FA08AB}" dt="2022-03-02T17:24:55.996" v="360" actId="47"/>
        <pc:sldMkLst>
          <pc:docMk/>
          <pc:sldMk cId="2943281040" sldId="1306"/>
        </pc:sldMkLst>
      </pc:sldChg>
      <pc:sldChg chg="del">
        <pc:chgData name="Shaowei Wang" userId="e596398d-db6e-4c6b-9fe5-24de495b6c4d" providerId="ADAL" clId="{20EF1A41-0E20-4B83-9F5E-E952E4FA08AB}" dt="2022-03-02T17:24:55.996" v="360" actId="47"/>
        <pc:sldMkLst>
          <pc:docMk/>
          <pc:sldMk cId="122611206" sldId="1307"/>
        </pc:sldMkLst>
      </pc:sldChg>
      <pc:sldChg chg="del">
        <pc:chgData name="Shaowei Wang" userId="e596398d-db6e-4c6b-9fe5-24de495b6c4d" providerId="ADAL" clId="{20EF1A41-0E20-4B83-9F5E-E952E4FA08AB}" dt="2022-03-02T17:24:55.996" v="360" actId="47"/>
        <pc:sldMkLst>
          <pc:docMk/>
          <pc:sldMk cId="2354883950" sldId="1308"/>
        </pc:sldMkLst>
      </pc:sldChg>
      <pc:sldChg chg="del">
        <pc:chgData name="Shaowei Wang" userId="e596398d-db6e-4c6b-9fe5-24de495b6c4d" providerId="ADAL" clId="{20EF1A41-0E20-4B83-9F5E-E952E4FA08AB}" dt="2022-03-02T17:24:55.996" v="360" actId="47"/>
        <pc:sldMkLst>
          <pc:docMk/>
          <pc:sldMk cId="855726818" sldId="1309"/>
        </pc:sldMkLst>
      </pc:sldChg>
      <pc:sldChg chg="addSp modSp mod">
        <pc:chgData name="Shaowei Wang" userId="e596398d-db6e-4c6b-9fe5-24de495b6c4d" providerId="ADAL" clId="{20EF1A41-0E20-4B83-9F5E-E952E4FA08AB}" dt="2022-03-02T17:30:42.316" v="426" actId="14100"/>
        <pc:sldMkLst>
          <pc:docMk/>
          <pc:sldMk cId="3607443943" sldId="1310"/>
        </pc:sldMkLst>
        <pc:picChg chg="mod">
          <ac:chgData name="Shaowei Wang" userId="e596398d-db6e-4c6b-9fe5-24de495b6c4d" providerId="ADAL" clId="{20EF1A41-0E20-4B83-9F5E-E952E4FA08AB}" dt="2022-03-02T17:30:31.684" v="421" actId="1076"/>
          <ac:picMkLst>
            <pc:docMk/>
            <pc:sldMk cId="3607443943" sldId="1310"/>
            <ac:picMk id="7" creationId="{FA2A7923-C850-E541-92D4-E22E43CD1787}"/>
          </ac:picMkLst>
        </pc:picChg>
        <pc:picChg chg="add mod">
          <ac:chgData name="Shaowei Wang" userId="e596398d-db6e-4c6b-9fe5-24de495b6c4d" providerId="ADAL" clId="{20EF1A41-0E20-4B83-9F5E-E952E4FA08AB}" dt="2022-03-02T17:30:42.316" v="426" actId="14100"/>
          <ac:picMkLst>
            <pc:docMk/>
            <pc:sldMk cId="3607443943" sldId="1310"/>
            <ac:picMk id="4098" creationId="{2CB0339D-1528-4201-A6BA-75DFB1EF53E8}"/>
          </ac:picMkLst>
        </pc:picChg>
      </pc:sldChg>
      <pc:sldChg chg="del">
        <pc:chgData name="Shaowei Wang" userId="e596398d-db6e-4c6b-9fe5-24de495b6c4d" providerId="ADAL" clId="{20EF1A41-0E20-4B83-9F5E-E952E4FA08AB}" dt="2022-03-02T17:24:21.232" v="358" actId="2696"/>
        <pc:sldMkLst>
          <pc:docMk/>
          <pc:sldMk cId="684131125" sldId="1313"/>
        </pc:sldMkLst>
      </pc:sldChg>
      <pc:sldChg chg="add">
        <pc:chgData name="Shaowei Wang" userId="e596398d-db6e-4c6b-9fe5-24de495b6c4d" providerId="ADAL" clId="{20EF1A41-0E20-4B83-9F5E-E952E4FA08AB}" dt="2022-03-02T17:24:30.034" v="359"/>
        <pc:sldMkLst>
          <pc:docMk/>
          <pc:sldMk cId="3838018657" sldId="1313"/>
        </pc:sldMkLst>
      </pc:sldChg>
      <pc:sldChg chg="del">
        <pc:chgData name="Shaowei Wang" userId="e596398d-db6e-4c6b-9fe5-24de495b6c4d" providerId="ADAL" clId="{20EF1A41-0E20-4B83-9F5E-E952E4FA08AB}" dt="2022-03-02T17:24:21.232" v="358" actId="2696"/>
        <pc:sldMkLst>
          <pc:docMk/>
          <pc:sldMk cId="206485348" sldId="1314"/>
        </pc:sldMkLst>
      </pc:sldChg>
      <pc:sldChg chg="add">
        <pc:chgData name="Shaowei Wang" userId="e596398d-db6e-4c6b-9fe5-24de495b6c4d" providerId="ADAL" clId="{20EF1A41-0E20-4B83-9F5E-E952E4FA08AB}" dt="2022-03-02T17:24:30.034" v="359"/>
        <pc:sldMkLst>
          <pc:docMk/>
          <pc:sldMk cId="1362993589" sldId="1314"/>
        </pc:sldMkLst>
      </pc:sldChg>
      <pc:sldChg chg="add">
        <pc:chgData name="Shaowei Wang" userId="e596398d-db6e-4c6b-9fe5-24de495b6c4d" providerId="ADAL" clId="{20EF1A41-0E20-4B83-9F5E-E952E4FA08AB}" dt="2022-03-02T17:16:14.037" v="94"/>
        <pc:sldMkLst>
          <pc:docMk/>
          <pc:sldMk cId="2830350656" sldId="1319"/>
        </pc:sldMkLst>
      </pc:sldChg>
      <pc:sldChg chg="del">
        <pc:chgData name="Shaowei Wang" userId="e596398d-db6e-4c6b-9fe5-24de495b6c4d" providerId="ADAL" clId="{20EF1A41-0E20-4B83-9F5E-E952E4FA08AB}" dt="2022-03-02T17:15:47.405" v="93" actId="2696"/>
        <pc:sldMkLst>
          <pc:docMk/>
          <pc:sldMk cId="4209983251" sldId="1319"/>
        </pc:sldMkLst>
      </pc:sldChg>
      <pc:sldChg chg="modSp mod">
        <pc:chgData name="Shaowei Wang" userId="e596398d-db6e-4c6b-9fe5-24de495b6c4d" providerId="ADAL" clId="{20EF1A41-0E20-4B83-9F5E-E952E4FA08AB}" dt="2022-03-03T04:58:22.053" v="578" actId="20577"/>
        <pc:sldMkLst>
          <pc:docMk/>
          <pc:sldMk cId="3834642821" sldId="1344"/>
        </pc:sldMkLst>
        <pc:spChg chg="mod">
          <ac:chgData name="Shaowei Wang" userId="e596398d-db6e-4c6b-9fe5-24de495b6c4d" providerId="ADAL" clId="{20EF1A41-0E20-4B83-9F5E-E952E4FA08AB}" dt="2022-03-03T04:58:22.053" v="578" actId="20577"/>
          <ac:spMkLst>
            <pc:docMk/>
            <pc:sldMk cId="3834642821" sldId="1344"/>
            <ac:spMk id="5" creationId="{E2542E78-3C15-7942-BC20-B57E40DA0D06}"/>
          </ac:spMkLst>
        </pc:spChg>
      </pc:sldChg>
      <pc:sldChg chg="addSp modSp mod">
        <pc:chgData name="Shaowei Wang" userId="e596398d-db6e-4c6b-9fe5-24de495b6c4d" providerId="ADAL" clId="{20EF1A41-0E20-4B83-9F5E-E952E4FA08AB}" dt="2022-03-02T17:35:33.519" v="518" actId="14100"/>
        <pc:sldMkLst>
          <pc:docMk/>
          <pc:sldMk cId="150825339" sldId="1356"/>
        </pc:sldMkLst>
        <pc:spChg chg="mod">
          <ac:chgData name="Shaowei Wang" userId="e596398d-db6e-4c6b-9fe5-24de495b6c4d" providerId="ADAL" clId="{20EF1A41-0E20-4B83-9F5E-E952E4FA08AB}" dt="2022-03-02T17:34:37.462" v="512" actId="20577"/>
          <ac:spMkLst>
            <pc:docMk/>
            <pc:sldMk cId="150825339" sldId="1356"/>
            <ac:spMk id="3" creationId="{42860E7D-F392-C24F-927B-38F46E0087E5}"/>
          </ac:spMkLst>
        </pc:spChg>
        <pc:picChg chg="add mod">
          <ac:chgData name="Shaowei Wang" userId="e596398d-db6e-4c6b-9fe5-24de495b6c4d" providerId="ADAL" clId="{20EF1A41-0E20-4B83-9F5E-E952E4FA08AB}" dt="2022-03-02T17:35:33.519" v="518" actId="14100"/>
          <ac:picMkLst>
            <pc:docMk/>
            <pc:sldMk cId="150825339" sldId="1356"/>
            <ac:picMk id="5122" creationId="{F75FE5C4-7D10-41B7-AAD4-5F269D4A42D2}"/>
          </ac:picMkLst>
        </pc:picChg>
      </pc:sldChg>
      <pc:sldChg chg="modSp add mod">
        <pc:chgData name="Shaowei Wang" userId="e596398d-db6e-4c6b-9fe5-24de495b6c4d" providerId="ADAL" clId="{20EF1A41-0E20-4B83-9F5E-E952E4FA08AB}" dt="2022-03-02T17:37:01.282" v="540" actId="20577"/>
        <pc:sldMkLst>
          <pc:docMk/>
          <pc:sldMk cId="2828032552" sldId="1363"/>
        </pc:sldMkLst>
        <pc:spChg chg="mod">
          <ac:chgData name="Shaowei Wang" userId="e596398d-db6e-4c6b-9fe5-24de495b6c4d" providerId="ADAL" clId="{20EF1A41-0E20-4B83-9F5E-E952E4FA08AB}" dt="2022-03-02T17:37:01.282" v="540" actId="20577"/>
          <ac:spMkLst>
            <pc:docMk/>
            <pc:sldMk cId="2828032552" sldId="1363"/>
            <ac:spMk id="3" creationId="{32561956-37E4-6F41-8B1B-3D00D2B4DAF6}"/>
          </ac:spMkLst>
        </pc:spChg>
      </pc:sldChg>
      <pc:sldChg chg="del">
        <pc:chgData name="Shaowei Wang" userId="e596398d-db6e-4c6b-9fe5-24de495b6c4d" providerId="ADAL" clId="{20EF1A41-0E20-4B83-9F5E-E952E4FA08AB}" dt="2022-03-02T17:08:58.062" v="2" actId="47"/>
        <pc:sldMkLst>
          <pc:docMk/>
          <pc:sldMk cId="2217024714" sldId="1367"/>
        </pc:sldMkLst>
      </pc:sldChg>
      <pc:sldChg chg="del">
        <pc:chgData name="Shaowei Wang" userId="e596398d-db6e-4c6b-9fe5-24de495b6c4d" providerId="ADAL" clId="{20EF1A41-0E20-4B83-9F5E-E952E4FA08AB}" dt="2022-03-02T17:09:15.858" v="5" actId="47"/>
        <pc:sldMkLst>
          <pc:docMk/>
          <pc:sldMk cId="2046058817" sldId="1497"/>
        </pc:sldMkLst>
      </pc:sldChg>
      <pc:sldChg chg="modSp mod">
        <pc:chgData name="Shaowei Wang" userId="e596398d-db6e-4c6b-9fe5-24de495b6c4d" providerId="ADAL" clId="{20EF1A41-0E20-4B83-9F5E-E952E4FA08AB}" dt="2022-03-03T18:13:31.280" v="580" actId="14100"/>
        <pc:sldMkLst>
          <pc:docMk/>
          <pc:sldMk cId="4177551795" sldId="1500"/>
        </pc:sldMkLst>
        <pc:graphicFrameChg chg="mod">
          <ac:chgData name="Shaowei Wang" userId="e596398d-db6e-4c6b-9fe5-24de495b6c4d" providerId="ADAL" clId="{20EF1A41-0E20-4B83-9F5E-E952E4FA08AB}" dt="2022-03-03T18:13:31.280" v="580" actId="14100"/>
          <ac:graphicFrameMkLst>
            <pc:docMk/>
            <pc:sldMk cId="4177551795" sldId="1500"/>
            <ac:graphicFrameMk id="4" creationId="{8FF6932B-B34A-42BD-8427-192BBBB691E9}"/>
          </ac:graphicFrameMkLst>
        </pc:graphicFrameChg>
      </pc:sldChg>
      <pc:sldChg chg="modSp add del mod">
        <pc:chgData name="Shaowei Wang" userId="e596398d-db6e-4c6b-9fe5-24de495b6c4d" providerId="ADAL" clId="{20EF1A41-0E20-4B83-9F5E-E952E4FA08AB}" dt="2022-03-02T17:37:17.540" v="542" actId="20577"/>
        <pc:sldMkLst>
          <pc:docMk/>
          <pc:sldMk cId="0" sldId="1566"/>
        </pc:sldMkLst>
        <pc:spChg chg="mod">
          <ac:chgData name="Shaowei Wang" userId="e596398d-db6e-4c6b-9fe5-24de495b6c4d" providerId="ADAL" clId="{20EF1A41-0E20-4B83-9F5E-E952E4FA08AB}" dt="2022-03-02T17:37:17.540" v="542" actId="20577"/>
          <ac:spMkLst>
            <pc:docMk/>
            <pc:sldMk cId="0" sldId="1566"/>
            <ac:spMk id="15361" creationId="{2BCE8B09-DC61-41D6-A436-BA5A8EE5115D}"/>
          </ac:spMkLst>
        </pc:spChg>
      </pc:sldChg>
      <pc:sldChg chg="new del">
        <pc:chgData name="Shaowei Wang" userId="e596398d-db6e-4c6b-9fe5-24de495b6c4d" providerId="ADAL" clId="{20EF1A41-0E20-4B83-9F5E-E952E4FA08AB}" dt="2022-03-02T17:11:26.171" v="15" actId="47"/>
        <pc:sldMkLst>
          <pc:docMk/>
          <pc:sldMk cId="253876534" sldId="1567"/>
        </pc:sldMkLst>
      </pc:sldChg>
      <pc:sldChg chg="new del">
        <pc:chgData name="Shaowei Wang" userId="e596398d-db6e-4c6b-9fe5-24de495b6c4d" providerId="ADAL" clId="{20EF1A41-0E20-4B83-9F5E-E952E4FA08AB}" dt="2022-03-02T17:18:35.885" v="96" actId="47"/>
        <pc:sldMkLst>
          <pc:docMk/>
          <pc:sldMk cId="955871308" sldId="1567"/>
        </pc:sldMkLst>
      </pc:sldChg>
      <pc:sldChg chg="delSp modSp new mod">
        <pc:chgData name="Shaowei Wang" userId="e596398d-db6e-4c6b-9fe5-24de495b6c4d" providerId="ADAL" clId="{20EF1A41-0E20-4B83-9F5E-E952E4FA08AB}" dt="2022-03-02T17:20:59.321" v="336" actId="20577"/>
        <pc:sldMkLst>
          <pc:docMk/>
          <pc:sldMk cId="3204998659" sldId="1567"/>
        </pc:sldMkLst>
        <pc:spChg chg="mod">
          <ac:chgData name="Shaowei Wang" userId="e596398d-db6e-4c6b-9fe5-24de495b6c4d" providerId="ADAL" clId="{20EF1A41-0E20-4B83-9F5E-E952E4FA08AB}" dt="2022-03-02T17:20:59.321" v="336" actId="20577"/>
          <ac:spMkLst>
            <pc:docMk/>
            <pc:sldMk cId="3204998659" sldId="1567"/>
            <ac:spMk id="2" creationId="{80C2057F-5655-4D40-A37B-78980C134033}"/>
          </ac:spMkLst>
        </pc:spChg>
        <pc:spChg chg="del">
          <ac:chgData name="Shaowei Wang" userId="e596398d-db6e-4c6b-9fe5-24de495b6c4d" providerId="ADAL" clId="{20EF1A41-0E20-4B83-9F5E-E952E4FA08AB}" dt="2022-03-02T17:19:42.598" v="215" actId="478"/>
          <ac:spMkLst>
            <pc:docMk/>
            <pc:sldMk cId="3204998659" sldId="1567"/>
            <ac:spMk id="3" creationId="{6D7AE933-6237-4A0E-B670-19341BB42967}"/>
          </ac:spMkLst>
        </pc:spChg>
      </pc:sldChg>
      <pc:sldChg chg="modSp add mod">
        <pc:chgData name="Shaowei Wang" userId="e596398d-db6e-4c6b-9fe5-24de495b6c4d" providerId="ADAL" clId="{20EF1A41-0E20-4B83-9F5E-E952E4FA08AB}" dt="2022-03-02T17:19:58.497" v="219" actId="207"/>
        <pc:sldMkLst>
          <pc:docMk/>
          <pc:sldMk cId="3912975851" sldId="1572"/>
        </pc:sldMkLst>
        <pc:spChg chg="mod">
          <ac:chgData name="Shaowei Wang" userId="e596398d-db6e-4c6b-9fe5-24de495b6c4d" providerId="ADAL" clId="{20EF1A41-0E20-4B83-9F5E-E952E4FA08AB}" dt="2022-03-02T17:19:58.497" v="219" actId="207"/>
          <ac:spMkLst>
            <pc:docMk/>
            <pc:sldMk cId="3912975851" sldId="1572"/>
            <ac:spMk id="920578" creationId="{D4A01ABC-0F73-4E4E-9C1A-D6078B19FB1E}"/>
          </ac:spMkLst>
        </pc:spChg>
      </pc:sldChg>
      <pc:sldChg chg="add">
        <pc:chgData name="Shaowei Wang" userId="e596398d-db6e-4c6b-9fe5-24de495b6c4d" providerId="ADAL" clId="{20EF1A41-0E20-4B83-9F5E-E952E4FA08AB}" dt="2022-03-02T17:19:43.288" v="216"/>
        <pc:sldMkLst>
          <pc:docMk/>
          <pc:sldMk cId="3028691550" sldId="1589"/>
        </pc:sldMkLst>
      </pc:sldChg>
      <pc:sldChg chg="addSp delSp modSp new mod">
        <pc:chgData name="Shaowei Wang" userId="e596398d-db6e-4c6b-9fe5-24de495b6c4d" providerId="ADAL" clId="{20EF1A41-0E20-4B83-9F5E-E952E4FA08AB}" dt="2022-03-02T17:23:32.359" v="357" actId="1076"/>
        <pc:sldMkLst>
          <pc:docMk/>
          <pc:sldMk cId="356901408" sldId="1590"/>
        </pc:sldMkLst>
        <pc:spChg chg="mod">
          <ac:chgData name="Shaowei Wang" userId="e596398d-db6e-4c6b-9fe5-24de495b6c4d" providerId="ADAL" clId="{20EF1A41-0E20-4B83-9F5E-E952E4FA08AB}" dt="2022-03-02T17:22:30.278" v="344" actId="108"/>
          <ac:spMkLst>
            <pc:docMk/>
            <pc:sldMk cId="356901408" sldId="1590"/>
            <ac:spMk id="2" creationId="{C739C0EC-EA1C-4090-9C6C-175B254CE119}"/>
          </ac:spMkLst>
        </pc:spChg>
        <pc:spChg chg="del">
          <ac:chgData name="Shaowei Wang" userId="e596398d-db6e-4c6b-9fe5-24de495b6c4d" providerId="ADAL" clId="{20EF1A41-0E20-4B83-9F5E-E952E4FA08AB}" dt="2022-03-02T17:22:42.410" v="345" actId="478"/>
          <ac:spMkLst>
            <pc:docMk/>
            <pc:sldMk cId="356901408" sldId="1590"/>
            <ac:spMk id="3" creationId="{9ACE766E-F31E-4852-A907-3B6B8B784EAA}"/>
          </ac:spMkLst>
        </pc:spChg>
        <pc:spChg chg="del">
          <ac:chgData name="Shaowei Wang" userId="e596398d-db6e-4c6b-9fe5-24de495b6c4d" providerId="ADAL" clId="{20EF1A41-0E20-4B83-9F5E-E952E4FA08AB}" dt="2022-03-02T17:22:44.579" v="346" actId="478"/>
          <ac:spMkLst>
            <pc:docMk/>
            <pc:sldMk cId="356901408" sldId="1590"/>
            <ac:spMk id="4" creationId="{8E2B4A1C-BA64-4995-9B20-2147E6F255BB}"/>
          </ac:spMkLst>
        </pc:spChg>
        <pc:spChg chg="add del">
          <ac:chgData name="Shaowei Wang" userId="e596398d-db6e-4c6b-9fe5-24de495b6c4d" providerId="ADAL" clId="{20EF1A41-0E20-4B83-9F5E-E952E4FA08AB}" dt="2022-03-02T17:22:48.750" v="348" actId="478"/>
          <ac:spMkLst>
            <pc:docMk/>
            <pc:sldMk cId="356901408" sldId="1590"/>
            <ac:spMk id="5" creationId="{DACE1D82-9577-461B-BFE3-D275C109AABC}"/>
          </ac:spMkLst>
        </pc:spChg>
        <pc:picChg chg="add mod">
          <ac:chgData name="Shaowei Wang" userId="e596398d-db6e-4c6b-9fe5-24de495b6c4d" providerId="ADAL" clId="{20EF1A41-0E20-4B83-9F5E-E952E4FA08AB}" dt="2022-03-02T17:23:06.336" v="352" actId="14100"/>
          <ac:picMkLst>
            <pc:docMk/>
            <pc:sldMk cId="356901408" sldId="1590"/>
            <ac:picMk id="7" creationId="{D47515E9-5DC7-41A8-B34D-A352EAD9AA07}"/>
          </ac:picMkLst>
        </pc:picChg>
        <pc:picChg chg="add del">
          <ac:chgData name="Shaowei Wang" userId="e596398d-db6e-4c6b-9fe5-24de495b6c4d" providerId="ADAL" clId="{20EF1A41-0E20-4B83-9F5E-E952E4FA08AB}" dt="2022-03-02T17:23:25.521" v="354" actId="478"/>
          <ac:picMkLst>
            <pc:docMk/>
            <pc:sldMk cId="356901408" sldId="1590"/>
            <ac:picMk id="9" creationId="{AED8EDEE-14E2-4674-A6D0-577EA4EC70D0}"/>
          </ac:picMkLst>
        </pc:picChg>
        <pc:picChg chg="add mod">
          <ac:chgData name="Shaowei Wang" userId="e596398d-db6e-4c6b-9fe5-24de495b6c4d" providerId="ADAL" clId="{20EF1A41-0E20-4B83-9F5E-E952E4FA08AB}" dt="2022-03-02T17:23:32.359" v="357" actId="1076"/>
          <ac:picMkLst>
            <pc:docMk/>
            <pc:sldMk cId="356901408" sldId="1590"/>
            <ac:picMk id="3076" creationId="{4DFC9F9A-6C04-4D15-99F0-875544A6A237}"/>
          </ac:picMkLst>
        </pc:picChg>
      </pc:sldChg>
      <pc:sldChg chg="modSp new mod">
        <pc:chgData name="Shaowei Wang" userId="e596398d-db6e-4c6b-9fe5-24de495b6c4d" providerId="ADAL" clId="{20EF1A41-0E20-4B83-9F5E-E952E4FA08AB}" dt="2022-03-02T17:26:01.715" v="419" actId="20577"/>
        <pc:sldMkLst>
          <pc:docMk/>
          <pc:sldMk cId="2651632741" sldId="1591"/>
        </pc:sldMkLst>
        <pc:spChg chg="mod">
          <ac:chgData name="Shaowei Wang" userId="e596398d-db6e-4c6b-9fe5-24de495b6c4d" providerId="ADAL" clId="{20EF1A41-0E20-4B83-9F5E-E952E4FA08AB}" dt="2022-03-02T17:25:12.051" v="363" actId="20577"/>
          <ac:spMkLst>
            <pc:docMk/>
            <pc:sldMk cId="2651632741" sldId="1591"/>
            <ac:spMk id="2" creationId="{99F88E95-7049-4D96-82E1-1AF09AF95511}"/>
          </ac:spMkLst>
        </pc:spChg>
        <pc:spChg chg="mod">
          <ac:chgData name="Shaowei Wang" userId="e596398d-db6e-4c6b-9fe5-24de495b6c4d" providerId="ADAL" clId="{20EF1A41-0E20-4B83-9F5E-E952E4FA08AB}" dt="2022-03-02T17:26:01.715" v="419" actId="20577"/>
          <ac:spMkLst>
            <pc:docMk/>
            <pc:sldMk cId="2651632741" sldId="1591"/>
            <ac:spMk id="3" creationId="{FDDCDF86-DBF2-4880-AE3C-CC883595BC66}"/>
          </ac:spMkLst>
        </pc:spChg>
      </pc:sldChg>
      <pc:sldChg chg="new del">
        <pc:chgData name="Shaowei Wang" userId="e596398d-db6e-4c6b-9fe5-24de495b6c4d" providerId="ADAL" clId="{20EF1A41-0E20-4B83-9F5E-E952E4FA08AB}" dt="2022-03-02T17:36:30.191" v="519" actId="47"/>
        <pc:sldMkLst>
          <pc:docMk/>
          <pc:sldMk cId="442207233" sldId="1592"/>
        </pc:sldMkLst>
      </pc:sldChg>
      <pc:sldChg chg="new del">
        <pc:chgData name="Shaowei Wang" userId="e596398d-db6e-4c6b-9fe5-24de495b6c4d" providerId="ADAL" clId="{20EF1A41-0E20-4B83-9F5E-E952E4FA08AB}" dt="2022-03-02T17:30:44.285" v="427" actId="47"/>
        <pc:sldMkLst>
          <pc:docMk/>
          <pc:sldMk cId="4288781096" sldId="159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20.441"/>
    </inkml:context>
    <inkml:brush xml:id="br0">
      <inkml:brushProperty name="width" value="0.1" units="cm"/>
      <inkml:brushProperty name="height" value="0.1" units="cm"/>
    </inkml:brush>
  </inkml:definitions>
  <inkml:trace contextRef="#ctx0" brushRef="#br0">0 60 3425,'2'2'1160,"2"1"-946,0-1-1,0 1 1,0-1 0,0 0 0,0 0-1,0 0 1,1 0 0,-1-1-1,1 1 1,0-1 0,-1 0 0,1-1-1,0 1 1,-1-1 0,1 0-1,0 0 1,0-1 0,-1 1 0,1-1-1,0 0 1,-1 0 0,1-1-1,4-1 1,7-3-46,20-12-1,-29 14-137,0 0-1,0 0 0,1 1 1,-1 0-1,1 1 0,0-1 0,-1 2 1,1-1-1,14 0 0,-16 2 15,-1 0-1,1-1 1,0 1-1,0-1 1,-1 0-1,1-1 1,0 1-1,-1-1 1,1 0-1,5-4 1,-10 5-40,0 1 0,0-1 0,0 0 0,0 0 0,0 1 0,0-1 1,0 1-1,0-1 0,0 1 0,0-1 0,0 1 0,0 0 0,0-1 0,0 1 0,1 0 0,-1 0 0,0 0 0,0 0 0,0 0 1,1 0-1,-1 0 0,0 0 0,0 1 0,0-1 0,0 0 0,0 1 0,0-1 0,1 1 0,-1-1 0,0 1 0,0-1 1,0 1-1,0 0 0,7 5-3,-1 0 0,0 0 0,0 1 0,-1-1 0,0 1-1,0 1 1,0-1 0,-1 1 0,0 0 0,7 16 0,3 18 36,15 66 0,-6-32 25,-5-24-16,39 141 67,-51-169-86,-1 1-1,-1 1 1,3 44 0,-4-56 25,-4-14-57,0 0 0,0 0 0,0 0-1,0 0 1,0 0 0,0 0 0,0 0 0,0 0-1,0 0 1,-1 1 0,1-1 0,0 0-1,0 0 1,0 0 0,0 0 0,0 0-1,0 0 1,0 0 0,0 0 0,0 0 0,0 0-1,0 0 1,0 0 0,0 0 0,0 0-1,0 0 1,0 0 0,0 0 0,0 0 0,0 0-1,0 0 1,-1-5-2230,2 1 1292,2-18 34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39.460"/>
    </inkml:context>
    <inkml:brush xml:id="br0">
      <inkml:brushProperty name="width" value="0.1" units="cm"/>
      <inkml:brushProperty name="height" value="0.1" units="cm"/>
    </inkml:brush>
  </inkml:definitions>
  <inkml:trace contextRef="#ctx0" brushRef="#br0">1 0 6945,'3'4'2065,"1"27"-2177,47 71-1632,-47-36 63,0 14 705,-1-3 672,5-22 1256,-1-13 160,-4-20-215,-1-13-321,-2-3-1152,6 1 415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56.160"/>
    </inkml:context>
    <inkml:brush xml:id="br0">
      <inkml:brushProperty name="width" value="0.2" units="cm"/>
      <inkml:brushProperty name="height" value="0.2" units="cm"/>
      <inkml:brushProperty name="color" value="#66CC00"/>
    </inkml:brush>
  </inkml:definitions>
  <inkml:trace contextRef="#ctx0" brushRef="#br0">85 0 7546,'-11'61'3048,"2"6"-2176,-7 15-223,-2 8 455,3-3-624,6-9-192,2-17-152,7-14-128</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55.407"/>
    </inkml:context>
    <inkml:brush xml:id="br0">
      <inkml:brushProperty name="width" value="0.2" units="cm"/>
      <inkml:brushProperty name="height" value="0.2" units="cm"/>
      <inkml:brushProperty name="color" value="#66CC00"/>
    </inkml:brush>
  </inkml:definitions>
  <inkml:trace contextRef="#ctx0" brushRef="#br0">48 2 7722,'8'-1'2483,"-4"1"-2447,1-1 0,-1 1 0,0 0 1,0 0-1,5 2 0,-9-2-82,0 0 1,1 0-1,-1 0 0,1 0 0,-1 0 1,1 1-1,-1-1 0,1 0 1,-1 0-1,0 1 0,1-1 1,-1 0-1,0 0 0,1 1 0,-1-1 1,0 1-1,1-1 0,-1 0 1,0 1-1,1 0 0,-1 0 39,0-1 0,0 1 0,0 0 0,0 0 0,0-1 0,0 1 0,0 0 0,0 0 0,-1-1 0,1 1 0,0 0 0,0 0 0,-1-1 0,1 1-1,0 0 1,-1-1 0,0 2 0,-36 59 795,24-27-529,11-26-247,-1-1 0,0 1-1,-5 9 1,3-7-178,0 0 0,-4 11 0,9-19 110,-1-1-1,0 1 0,1-1 1,-1 1-1,1 0 1,0-1-1,-1 1 1,1 0-1,0-1 0,0 1 1,0 0-1,0-1 1,0 1-1,0 0 1,1 0-1,-1-1 0,1 1 1,-1-1-1,1 1 1,1 3-1,17 15-488,4-1 213,-20-16 309,0 0 1,0-1-1,0 1 0,1 0 1,-1-1-1,1 0 1,0 0-1,-1 0 0,1 0 1,0-1-1,0 0 1,0 1-1,0-1 1,6 0-1,3 0 18,-10-2-35,0 1 0,0 0 0,0 0 0,0 0 0,0 1 0,0-1-1,0 1 1,0-1 0,-1 1 0,1 0 0,0 0 0,0 0 0,-1 0-1,1 1 1,4 3 0,-3 0-330,-1 0 0,0 0 0,0 0 0,0 1 0,-1 0 1,1-1-1,1 8 0,3 7 27,-7-14 465,1-1 0,-1 1 1,0 0-1,0-1 0,0 1 0,-1 0 0,-2 8 0,3-13-116,-1 7-31,-1 0 1,0-1-1,0 1 1,-1 0-1,0 0 0,0-1 1,-1 0-1,-4 8 1,-6 0-309,-7 14-47,1 4 174,-24 37 162,21-45 44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55.822"/>
    </inkml:context>
    <inkml:brush xml:id="br0">
      <inkml:brushProperty name="width" value="0.2" units="cm"/>
      <inkml:brushProperty name="height" value="0.2" units="cm"/>
      <inkml:brushProperty name="color" value="#66CC00"/>
    </inkml:brush>
  </inkml:definitions>
  <inkml:trace contextRef="#ctx0" brushRef="#br0">0 76 8002,'5'3'2672,"24"10"-2824,56 14-176,-56-29 16,-2-25 64,-7 20 400,0 0 176,0-8 48,-2 1-56,0 1-568,-5-3-1016,-2-2-2329</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56.559"/>
    </inkml:context>
    <inkml:brush xml:id="br0">
      <inkml:brushProperty name="width" value="0.2" units="cm"/>
      <inkml:brushProperty name="height" value="0.2" units="cm"/>
      <inkml:brushProperty name="color" value="#66CC00"/>
    </inkml:brush>
  </inkml:definitions>
  <inkml:trace contextRef="#ctx0" brushRef="#br0">575 1 8698,'-38'35'2168</inkml:trace>
  <inkml:trace contextRef="#ctx0" brushRef="#br0" timeOffset="1">96 544 8330,'-96'67'2080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56.946"/>
    </inkml:context>
    <inkml:brush xml:id="br0">
      <inkml:brushProperty name="width" value="0.2" units="cm"/>
      <inkml:brushProperty name="height" value="0.2" units="cm"/>
      <inkml:brushProperty name="color" value="#66CC00"/>
    </inkml:brush>
  </inkml:definitions>
  <inkml:trace contextRef="#ctx0" brushRef="#br0">0 155 9154,'92'18'2280,"-78"-40"-1647,-1-1-473,14 6 32,-29-4-136,-3-3-152,-2-3-128,-31 5-329,20 8-295,-2 12-1288,0 4 1392</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57.509"/>
    </inkml:context>
    <inkml:brush xml:id="br0">
      <inkml:brushProperty name="width" value="0.2" units="cm"/>
      <inkml:brushProperty name="height" value="0.2" units="cm"/>
      <inkml:brushProperty name="color" value="#66CC00"/>
    </inkml:brush>
  </inkml:definitions>
  <inkml:trace contextRef="#ctx0" brushRef="#br0">929 16 6193,'-25'-16'2337,"3"16"-1753,2 13-232,-14 8 152,3 10 56,-7 11 192,20 10 57,-27 8-129,-9-2-104,-22 18-216,-31 5-96,18 17-160,-1 12-32,16-12-48,3-11-24,13-15-48,8-14-200,24-27 176</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58.433"/>
    </inkml:context>
    <inkml:brush xml:id="br0">
      <inkml:brushProperty name="width" value="0.2" units="cm"/>
      <inkml:brushProperty name="height" value="0.2" units="cm"/>
      <inkml:brushProperty name="color" value="#66CC00"/>
    </inkml:brush>
  </inkml:definitions>
  <inkml:trace contextRef="#ctx0" brushRef="#br0">106 1 7426,'-14'6'3064,"10"8"-2944,-14-7-96,16-1 64,-21-4 272,8 7 104,1 5 41,5 4-81,3 6-288,10 10-104,3 13-32</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58.865"/>
    </inkml:context>
    <inkml:brush xml:id="br0">
      <inkml:brushProperty name="width" value="0.2" units="cm"/>
      <inkml:brushProperty name="height" value="0.2" units="cm"/>
      <inkml:brushProperty name="color" value="#66CC00"/>
    </inkml:brush>
  </inkml:definitions>
  <inkml:trace contextRef="#ctx0" brushRef="#br0">81 1 3969</inkml:trace>
  <inkml:trace contextRef="#ctx0" brushRef="#br0" timeOffset="0.07">1 70 3153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4:00.082"/>
    </inkml:context>
    <inkml:brush xml:id="br0">
      <inkml:brushProperty name="width" value="0.2" units="cm"/>
      <inkml:brushProperty name="height" value="0.2" units="cm"/>
      <inkml:brushProperty name="color" value="#66CC00"/>
    </inkml:brush>
  </inkml:definitions>
  <inkml:trace contextRef="#ctx0" brushRef="#br0">1 5 2881,'0'-5'5761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4:00.402"/>
    </inkml:context>
    <inkml:brush xml:id="br0">
      <inkml:brushProperty name="width" value="0.2" units="cm"/>
      <inkml:brushProperty name="height" value="0.2" units="cm"/>
      <inkml:brushProperty name="color" value="#66CC00"/>
    </inkml:brush>
  </inkml:definitions>
  <inkml:trace contextRef="#ctx0" brushRef="#br0">109 1 9586,'13'4'4019,"-11"-3"-3751,0 1-148,-1 0 1,0-1-1,0 1 0,1 0 1,-1 0-1,0 0 1,0 0-1,1 4 0,5 9 422,-6-13-530,1 1 1,-1-1-1,0 1 0,1 0 1,-1 0-1,0-1 0,-1 1 1,1 0-1,0 4 0,-1 1-11,0 1-1,0 0 1,-2 8-1,-3 13-44,0 0 0,-2-1 0,0 0-1,-18 40 1,-20 14-173,41-76 207,0-1 0,0 0 1,-1 0-1,0-1 1,-6 6-1,6-6 4,-8 6-23,13-11 24,0 0-1,0 0 1,-1 1-1,1-1 1,0 0-1,0 0 1,0 0-1,0 0 0,-1 0 1,1 0-1,0 0 1,0 0-1,0 0 1,-1 0-1,1 0 1,0 0-1,0 0 1,0 0-1,-1-1 1,1 1-1,0 0 1,0 0-1,0 0 0,0 0 1,-1 0-1,1 0 1,0 0-1,0 0 1,0-1-1,0 1 1,0 0-1,-1 0 1,1 0-1,0 0 1,0-1-1,0 1 1,0 0-1,0 0 0,0 0 1,0 0-1,0-1 1,0 1-1,0 0 1,0 0-1,0 0 1,0-1-1,0 1 1,0 0-1,0 0 1,0 0-1,0-1 1,0 1-1,0 0 0,0 0 1,0 0-1,0 0 1,0-1-1,0 1 1,5-3-71,4 0 56,1 0-1,-1 0 1,1-1 0,-1-1 0,0 0 0,11-8-1,0-1 5,-12 8 9,0 0 1,1 1-1,-1 0 0,1 0 1,0 1-1,0 0 1,1 0-1,-1 1 0,1 0 1,-1 1-1,15-2 0,-10 3-5,0 1 0,0 0 0,0 1-1,25 6 1,-1 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40.029"/>
    </inkml:context>
    <inkml:brush xml:id="br0">
      <inkml:brushProperty name="width" value="0.1" units="cm"/>
      <inkml:brushProperty name="height" value="0.1" units="cm"/>
    </inkml:brush>
  </inkml:definitions>
  <inkml:trace contextRef="#ctx0" brushRef="#br0">133 14 3313,'-21'-14'1732,"18"14"-178,2 6-1035,5 11-728,-3-13 351,-1-1-113,1 0 1,-1 1 0,-1-1-1,1 0 1,0 1-1,-1-1 1,1 0-1,-1 1 1,-2 4 0,-1 4 158,-1 15 281,1 1 1,1-1-1,1 31 0,-2 26 125,-19 58-214,15-92-364,-25 83 0,28-116-16,1-7 0,1 0-1,1 0 1,-1 1-1,1-1 0,1 0 1,0 19-1,4-4-38,0 0 0,3-1 0,0 1 0,13 34 0,-5-18-138,-13-37 135,0 0 0,1 0 0,-1 0 0,1 1 0,0-1 0,0-1 0,1 1 0,-1 0 0,1-1-1,0 1 1,0-1 0,5 5 0,-2-4-11,1 0 0,-1-1 0,1 0 0,0 0 1,0-1-1,12 3 0,-11-3 61,0 0 1,0-1-1,0 0 1,0 0-1,0-1 1,0 0 0,0-1-1,0 0 1,0 0-1,0 0 1,0-1-1,-1 0 1,9-4 0,78-38 220,13-4-113,-85 40-118,0 0-1,0 2 1,1 0 0,0 2 0,0 0-1,24 0 1,-31 5-50,25 2 0,-35-2 4,-1 0 0,0 1 0,0-1 0,0 1 0,0 0 0,0 0 0,7 6 0,-10-8-44,-1 2-1,0-1 1,1 0 0,-1 0-1,0 0 1,0 1 0,0-1-1,0 0 1,0 1 0,1 2-1,3 4-474,-5-8 539,0 0 0,-1 0 0,1 0 0,0 0 0,0 0 0,0 0 0,0 0 0,0 0 0,0 0 0,-1 0 0,1 0 0,0 0 0,0 0 0,0 0 0,0 0 0,0 0 0,0 0 0,-1 0 0,1 0 0,0 0 0,0 0 0,0 1 0,0-1 0,0 0 0,0 0 0,0 0 0,0 0 0,0 0 0,0 0 0,0 0 0,0 1 0,0-1 0,-1 0 0,1 0 0,0 0 0,0 0 0,0 0 0,0 1 1,0-1-1,0 0 0,0 0 0,0 0 0,0 0 0,0 0 0,1 0 0,-1 1 0,0-1 0,0 0 0,0 0 0,0 0 0,0 0 0,0 0 0,0 0 0,0 0 0,0 1 0,0-1 0,0 0 0,0 0 0,1 0 0,-1 0 0,0 0 0,0 0 0,0 0 0,0 0 0,1-1-471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4:00.790"/>
    </inkml:context>
    <inkml:brush xml:id="br0">
      <inkml:brushProperty name="width" value="0.2" units="cm"/>
      <inkml:brushProperty name="height" value="0.2" units="cm"/>
      <inkml:brushProperty name="color" value="#66CC00"/>
    </inkml:brush>
  </inkml:definitions>
  <inkml:trace contextRef="#ctx0" brushRef="#br0">181 0 9426,'-31'61'3225,"-14"-1"-3025,27-4 8,-13-16-24,9 0-56,-12-22-96</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4:01.352"/>
    </inkml:context>
    <inkml:brush xml:id="br0">
      <inkml:brushProperty name="width" value="0.2" units="cm"/>
      <inkml:brushProperty name="height" value="0.2" units="cm"/>
      <inkml:brushProperty name="color" value="#66CC00"/>
    </inkml:brush>
  </inkml:definitions>
  <inkml:trace contextRef="#ctx0" brushRef="#br0">0 7 7186,'21'-4'2032,"10"2"-3864,9 2 2552,-11 0-48,7 0-48,2 2 2593,-2 11-3017,-9-13-160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4:01.677"/>
    </inkml:context>
    <inkml:brush xml:id="br0">
      <inkml:brushProperty name="width" value="0.2" units="cm"/>
      <inkml:brushProperty name="height" value="0.2" units="cm"/>
      <inkml:brushProperty name="color" value="#66CC00"/>
    </inkml:brush>
  </inkml:definitions>
  <inkml:trace contextRef="#ctx0" brushRef="#br0">293 0 9434,'-24'125'3137,"-8"-67"-3113,-10-2 80,-3-6 8,-6 3 8,-1-8-32,5-9-72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4:02.049"/>
    </inkml:context>
    <inkml:brush xml:id="br0">
      <inkml:brushProperty name="width" value="0.2" units="cm"/>
      <inkml:brushProperty name="height" value="0.2" units="cm"/>
      <inkml:brushProperty name="color" value="#66CC00"/>
    </inkml:brush>
  </inkml:definitions>
  <inkml:trace contextRef="#ctx0" brushRef="#br0">1 184 9850,'42'-18'3745,"-11"-11"-2705,18 7-624,7-1-272,-11 3-64,-11 5-56,-5 1 0,-9 14-16,0-6 0,0 3-8,-2 3 0,0-6-56,-5-6-96,1 6-352,-5 1-288,-3 1 480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4:02.442"/>
    </inkml:context>
    <inkml:brush xml:id="br0">
      <inkml:brushProperty name="width" value="0.2" units="cm"/>
      <inkml:brushProperty name="height" value="0.2" units="cm"/>
      <inkml:brushProperty name="color" value="#66CC00"/>
    </inkml:brush>
  </inkml:definitions>
  <inkml:trace contextRef="#ctx0" brushRef="#br0">834 0 6633,'-4'5'2374,"-91"107"-135,35-44-1508,41-43-560,1 1-1,1 0 1,2 2-1,-17 37 1,13-24-90,-75 124 143,40-74-164,37-60-42,-42 67 47,39-72-31,-25 24 1,24-27-11,-18 22 21,-60 60 86,93-99-127,-2 2-27,0-1-1,0 0 0,0 0 1,-1-1-1,0 0 0,-14 7 1,22-13-9,1 1 1,-1-1-1,1 0 1,-1 1 0,0-1-1,1 0 1,-1 0 0,0 0-1,1 1 1,-1-1 0,0 0-1,1 0 1,-1 0 0,0 0-1,1 0 1,-1 0-1,0 0 1,1 0 0,-1 0-1,0-1 1,0 1 0,1 0-1,-1 0 1,1-1 0,-1 1-1,0 0 1,1-1 0,-1 1-1,1 0 1,-1-1 0,1 1-1,-1-1 1,1 1-1,-1-1 1,1 1 0,-1-1-1,1 0 1,-1 0 0,0-2-150,1 1 0,-1-1 0,0 0 1,1 0-1,0 1 0,0-1 0,0 0 0,0-4 1,9-38-2284,4-14 1041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4:02.845"/>
    </inkml:context>
    <inkml:brush xml:id="br0">
      <inkml:brushProperty name="width" value="0.2" units="cm"/>
      <inkml:brushProperty name="height" value="0.2" units="cm"/>
      <inkml:brushProperty name="color" value="#66CC00"/>
    </inkml:brush>
  </inkml:definitions>
  <inkml:trace contextRef="#ctx0" brushRef="#br0">154 47 7034,'-14'18'2545,"-25"23"1,27-30-2623,1 1 1,0 1 0,1 0 0,-12 18 0,16-19 71,0 0 0,0 0 0,-5 19 0,10-27 46,-1 1 1,1 0-1,1 0 0,-1 0 1,1 0-1,0 0 0,0 0 1,0 0-1,1 0 0,0 0 1,0 0-1,2 7 0,-2-10-21,-1 0-1,1 0 1,0 0 0,1 0-1,-1 0 1,0-1-1,0 1 1,1 0 0,-1-1-1,1 1 1,-1-1-1,1 1 1,0-1-1,0 0 1,0 1 0,2 0-1,0-1 5,-1 1 1,1-1-1,-1 0 0,1 0 1,0-1-1,0 1 0,0-1 1,7 0-1,-4 0 4,0-1 1,0 0-1,1-1 1,-1 1-1,0-1 1,0-1-1,-1 1 1,1-1-1,9-5 0,-7 1 10,0-1-1,-1 0 0,0 0 1,0 0-1,-1-1 0,11-16 1,2-2 33,-10 16-16,-9 10-40,1 0 1,-1 0-1,0 0 1,0-1-1,0 1 0,0 0 1,0-1-1,0 1 1,0-1-1,0 1 1,-1-1-1,1 1 0,-1-1 1,1 1-1,-1-1 1,1-3-1,-1-9-68,-1 1 0,0-1 0,-1 1 0,-1 0 0,0-1-1,-1 1 1,0 0 0,-1 1 0,-8-16 0,11 24-155,1 0-1,-1 1 1,-1-1 0,1 1 0,0-1-1,-1 1 1,1 0 0,-1 0-1,0 0 1,0 0 0,-1 1-1,1-1 1,-7-3 0,-7 2-402</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4:03.335"/>
    </inkml:context>
    <inkml:brush xml:id="br0">
      <inkml:brushProperty name="width" value="0.2" units="cm"/>
      <inkml:brushProperty name="height" value="0.2" units="cm"/>
      <inkml:brushProperty name="color" value="#66CC00"/>
    </inkml:brush>
  </inkml:definitions>
  <inkml:trace contextRef="#ctx0" brushRef="#br0">12 115 2785,'-3'40'1104,"-1"-5"-349,0 36 753,4-67-1384,0 0 1,0 0-1,0-1 0,0 1 1,1 0-1,-1 0 0,1-1 1,0 1-1,1-1 0,-1 1 1,0-1-1,1 1 0,0-1 1,0 0-1,0 0 0,0 0 1,0 0-1,3 3 0,-2-4-76,0 0 0,-1-1 0,1 1 0,0 0 0,0-1 0,0 0 0,0 0 0,0 0 0,0 0 0,0 0 0,0-1 0,0 1 0,0-1 0,1 0 0,-1 0 0,0 0 0,0 0 0,0-1 0,4 0 0,4-2-25,-1 0-1,0 0 1,1-1-1,-1-1 1,-1 0 0,1 0-1,-1-1 1,1 0 0,-2-1-1,1 0 1,-1 0-1,0-1 1,-1 0 0,1 0-1,-2-1 1,1 0-1,-1 0 1,-1-1 0,1 1-1,-2-1 1,6-15-1,-8 20-25,-1-1 0,0 0 1,0 0-1,0 0 0,-1 0 0,1 0 0,-2 0 0,1 0 0,-1 1 0,1-1 0,-2 0 0,1 0 0,-1 0 0,0 1 0,0-1 0,0 1 0,-1-1 0,0 1 0,0 0 0,0 0 0,0 0 0,-1 1 0,0-1 0,0 1 0,0 0 0,-1 0 0,0 0 0,1 0 0,-1 1 0,0 0 0,-1 0 0,1 0 0,0 1 0,-1 0 0,0 0 0,1 0 0,-12-1 0,9 2-208,0 1 1,-14 0-1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40.374"/>
    </inkml:context>
    <inkml:brush xml:id="br0">
      <inkml:brushProperty name="width" value="0.1" units="cm"/>
      <inkml:brushProperty name="height" value="0.1" units="cm"/>
    </inkml:brush>
  </inkml:definitions>
  <inkml:trace contextRef="#ctx0" brushRef="#br0">1 291 6057,'11'-7'2089,"11"-4"-1617,22 2-720,-19-13 32,34 7 328,1 3 192,-9-1 272,2 11 48,-2-3-168,-3 1-152,-2-9-248,-6-5-104,-9-2-192,-9-15-120,-15 9-568,-3-10-912,-22-6 1215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40.720"/>
    </inkml:context>
    <inkml:brush xml:id="br0">
      <inkml:brushProperty name="width" value="0.1" units="cm"/>
      <inkml:brushProperty name="height" value="0.1" units="cm"/>
    </inkml:brush>
  </inkml:definitions>
  <inkml:trace contextRef="#ctx0" brushRef="#br0">3 24 9210,'-2'-2'3073,"7"2"-3193,12 2-569,3 2-135,17 3 128,-1-2 472,4-5 240,-5-1 296,-6-1 32,1-4-64,4 3-120,-1-5-608,-5-1-496,8 4-1489,-10-1 1505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41.167"/>
    </inkml:context>
    <inkml:brush xml:id="br0">
      <inkml:brushProperty name="width" value="0.1" units="cm"/>
      <inkml:brushProperty name="height" value="0.1" units="cm"/>
    </inkml:brush>
  </inkml:definitions>
  <inkml:trace contextRef="#ctx0" brushRef="#br0">1 11 8330,'7'-8'3009,"-5"7"-3274,0 1 0,-1-1 0,1 1 0,0 0 0,0 0 1,-1 0-1,1-1 0,0 2 0,0-1 0,-1 0 0,1 0 0,2 1 0,1 0 818,21 3-616,42 12-1,-59-13 129,-1-1 222,-1 0 1,0 1-1,0 0 1,0 0 0,0 0-1,0 1 1,11 9-1,-16-12-226,0 1 1,-1 0-1,1-1 0,0 1 0,-1 0 0,1 0 1,-1 0-1,2 3 0,-3-4-56,1 0 0,-1 0 1,1 0-1,-1 0 0,1 0 0,-1 0 0,0 0 1,0 0-1,1 0 0,-1 0 0,0 1 0,0-1 1,0 0-1,0 0 0,0 0 0,-1 0 0,1 0 1,-1 2-1,-2 1-42,0 0-1,0 0 1,0 0 0,-1-1 0,0 0 0,1 1-1,-1-1 1,0-1 0,-1 1 0,-4 2 0,-19 14-276,21-12 212,0 0 0,1 0 0,-1 1 0,1 0 1,1 0-1,-1 1 0,-4 11 0,-7 10-80,14-26 170,1 1-1,-1-1 1,1 0 0,0 1-1,1 0 1,-1 0-1,1-1 1,0 1 0,0 0-1,0 0 1,1 0-1,-1 8 1,2-13 14,-1 1-1,0 0 1,0-1-1,0 1 1,0 0-1,1-1 1,-1 1 0,0 0-1,1-1 1,-1 1-1,0-1 1,1 1-1,-1-1 1,1 1 0,-1-1-1,1 1 1,-1-1-1,1 1 1,0-1-1,-1 1 1,2 0 0,0-1 26,0 1 0,0 0 0,0-1-1,0 1 1,0-1 0,0 0 0,3 1 0,4-1 156,0-1-1,13-2 0,-19 3-138,4-2 51,0 1 0,-1-1 0,1-1 0,7-3 1,-10 4-81,1 0 1,-1 0 0,1 1-1,0-1 1,0 1-1,0 0 1,-1 0 0,1 1-1,0-1 1,0 1 0,10 1-1,42 8 1,47 4-409,-101-12 161,0-1 0,0 1 0,0 0-1,0-1 1,0 1 0,0 1 0,-1-1 0,1 0 0,0 1 0,-1-1-1,1 1 1,-1 0 0,3 2 0,1 1-432,6 6-462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42.101"/>
    </inkml:context>
    <inkml:brush xml:id="br0">
      <inkml:brushProperty name="width" value="0.1" units="cm"/>
      <inkml:brushProperty name="height" value="0.1" units="cm"/>
    </inkml:brush>
  </inkml:definitions>
  <inkml:trace contextRef="#ctx0" brushRef="#br0">0 1 2120,'5'-1'224,"0"1"-1,0 0 0,-1 0 0,1 1 1,0-1-1,6 2 0,12 2-64,-18-4 0,0 0-1,-1 0 1,1 1 0,0 0-1,-1 0 1,1 0 0,-1 1-1,0-1 1,1 1-1,-1 0 1,0 0 0,0 1-1,0-1 1,0 1-1,-1 0 1,1 0 0,-1 0-1,1 0 1,-1 1 0,0-1-1,0 1 1,-1 0-1,1 0 1,-1 0 0,0 0-1,3 9 1,0 2 44,-1 0-1,-1 1 1,-1-1-1,0 0 1,-1 1 0,-1 27-1,-2 6-152,1 18-28,-2-1-1,-19 99 1,-17-24-10,0-2 0,28-83-1,2 0 0,-4 107 0,13-161-7,0 0 0,-1 0 0,1 0-1,0 0 1,1 0 0,-1 0 0,0 0-1,0 0 1,1 1 0,-1-1-1,1 0 1,0 0 0,0-1 0,0 1-1,0 0 1,0 0 0,0 0 0,0 0-1,3 2 1,4 0 79,-4-9 29,-1-2-7,-1 5-76,1-1 0,0 1 0,0 0 1,0 0-1,0 0 0,1 1 0,-1-1 0,0 1 0,4-2 0,6-2 36,-3 1-41,0 0 0,1 1 0,-1 0 0,0 1 0,22-2 1,-17 2-12,27-6 0,-6-3 1,-17 5-9,21-4 0,27 0 3,136-5 0,-121 9-27,-57 3-516,46 0 1,-68 4 402,0 0 0,0-1 0,0 1 0,0 0 1,0 1-1,0-1 0,5 3 0,-2 1-624,-13-5-619,-6-5 617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42.483"/>
    </inkml:context>
    <inkml:brush xml:id="br0">
      <inkml:brushProperty name="width" value="0.1" units="cm"/>
      <inkml:brushProperty name="height" value="0.1" units="cm"/>
    </inkml:brush>
  </inkml:definitions>
  <inkml:trace contextRef="#ctx0" brushRef="#br0">0 187 8426,'22'-8'2624,"17"-6"-3296,1 3-248,15 2 24,7 3 152,-14-1 696,6-2 304,-13-2 208,-20-11 0,3 4-328,-5-1-400,-21-10-2001,-6 5 1553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42.825"/>
    </inkml:context>
    <inkml:brush xml:id="br0">
      <inkml:brushProperty name="width" value="0.1" units="cm"/>
      <inkml:brushProperty name="height" value="0.1" units="cm"/>
    </inkml:brush>
  </inkml:definitions>
  <inkml:trace contextRef="#ctx0" brushRef="#br0">1 75 6593,'16'-20'2961,"4"-2"-865,22 8-2096,0 5-144,2 5-48,5 2 8,3-2 160,1 6 24,-6-2 24,6 6-16,-5 3-128,-12-6-216,8 1-600,-11 0-544,-11-1 888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43.627"/>
    </inkml:context>
    <inkml:brush xml:id="br0">
      <inkml:brushProperty name="width" value="0.1" units="cm"/>
      <inkml:brushProperty name="height" value="0.1" units="cm"/>
    </inkml:brush>
  </inkml:definitions>
  <inkml:trace contextRef="#ctx0" brushRef="#br0">17 9 3593,'4'-3'1591,"1"2"-1419,-1 0 0,1 0 1,-1 0-1,9 0 0,-2 0-335,0 1 1,1 1-1,-1 0 0,1 0 0,-1 1 0,0 1 0,0 0 0,12 4 1,45 22-936,-58-24 1372,-1-1 1,0 2 0,0-1 0,-1 1 0,9 8-1,-16-13-162,0 0-1,0 0 0,1 0 0,-1 0 1,0 1-1,0-1 0,0 0 1,0 1-1,-1-1 0,1 1 0,0-1 1,-1 1-1,1-1 0,-1 1 0,1 0 1,-1-1-1,0 1 0,0 0 0,1-1 1,-1 1-1,0 0 0,-1-1 0,1 1 1,0 0-1,-1 2 0,-1 0-6,0 0 0,0 0-1,-1 0 1,0 0 0,1 0 0,-1-1-1,-5 5 1,1 0-127,-2 0 19,0 1 0,-1-1 0,0-1 0,-17 11 0,4-4-36,11-6 9,5-5 9,1 1 0,0 1 1,-8 5-1,13-9 12,0 0 0,0 0 0,0 0 0,0 0 0,0 0 0,0 0 0,1 0 0,-1 0 0,0 0 0,1 1 0,-1-1 1,1 0-1,-1 0 0,1 1 0,-1-1 0,1 0 0,0 1 0,0-1 0,0 0 0,0 1 0,0-1 0,0 0 0,0 1 0,0 1 0,1-1-4,0 0-1,0 0 1,1-1-1,-1 1 1,0-1-1,0 1 1,1-1-1,-1 1 1,1-1-1,0 1 1,-1-1-1,1 0 1,0 0-1,0 0 1,-1 0-1,1 0 1,4 0-1,-2 1-24,7 3-64,1 0 0,14 3 0,-13-5-4,24 11-1,-9-2 97,-27-11 15,1-1 1,-1 1-1,0 0 0,0-1 1,0 1-1,1 0 1,-1 0-1,0 0 1,0 0-1,0 0 0,0 0 1,-1 0-1,1 0 1,0 0-1,0 1 1,-1-1-1,1 0 1,0 3-1,3 4 37,-2-5-26,-1-1-4,1 0 1,-1 0-1,0 0 0,0 0 0,0-1 1,0 1-1,0 1 0,-1-1 0,1 0 1,-1 0-1,1 0 0,-1 0 1,0 0-1,0 0 0,0 1 0,0-1 1,0 0-1,0 0 0,-1 3 0,-6 25 104,7-26-105,0 0-1,0 0 1,-1 0-1,1 0 1,-1 0-1,0 0 0,-1 0 1,1-1-1,0 1 1,-1 0-1,0-1 0,0 1 1,0-1-1,0 1 1,-6 5-1,-16 23 31,15-19-24,-17 19 0,-8 0 3,-13 13-6,34-30-306,-1-2-1,-22 19 1,28-26 110,0-1 1,0 1 0,-1-1 0,0-1 0,0 0 0,-17 6 0,10-9-357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44.511"/>
    </inkml:context>
    <inkml:brush xml:id="br0">
      <inkml:brushProperty name="width" value="0.1" units="cm"/>
      <inkml:brushProperty name="height" value="0.1" units="cm"/>
    </inkml:brush>
  </inkml:definitions>
  <inkml:trace contextRef="#ctx0" brushRef="#br0">1 0 4185,'39'134'2674,"-26"-81"-2234,-6-24-46,-2 0 0,0 1 0,-1 31 1,-4 92 655,-1-115-963,-23 269 127,12-184-167,4-47-14,1-18 16,1 112 0,7-142-20,-2-27-25,1 0 1,0 0-1,0 0 0,0 0 0,0 0 1,0 0-1,0 0 0,0 0 0,0 0 1,0-1-1,0 1 0,0 0 0,1 0 0,-1 0 1,0 0-1,1 0 0,-1 0 0,1 0 1,-1-1-1,1 1 0,-1 0 0,2 1 0,-1-1 7,0 0 7,0-1 0,0 0 0,0 1-1,0-1 1,0 0 0,0 1 0,0-1 0,0 0-1,0 0 1,0 0 0,0 0 0,0 0-1,0 0 1,0 0 0,0 0 0,0 0 0,2-1-1,-1 1 25,212-48 472,-128 26-474,-60 16-32,-1 0 0,0-2 0,34-16 0,-52 21-5,0 0-1,-1 0 0,14-3 1,-18 5-4,1 1 1,0-1-1,0 1 1,0 0-1,-1 0 0,1 0 1,0 0-1,0 1 1,-1-1-1,1 1 1,5 1-1,-8-1-18,0-1 0,0 0-1,1 0 1,-1 0 0,0 0 0,0 0 0,0 0-1,1 0 1,-1 0 0,0 0 0,0 0-1,0 1 1,1-1 0,-1 0 0,0 0-1,0 0 1,0 0 0,1 0 0,-1 0-1,0-1 1,0 1 0,0 0 0,1 0 0,-1 0-1,0 0 1,0 0 0,0 0 0,0 0-1,1 0 1,-1 0 0,0 0 0,0-1-1,0 1 1,0 0 0,1 0 0,-1 0 0,0 0-1,0-1 1,0 1 0,0 0 0,0 0-1,0 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20.795"/>
    </inkml:context>
    <inkml:brush xml:id="br0">
      <inkml:brushProperty name="width" value="0.1" units="cm"/>
      <inkml:brushProperty name="height" value="0.1" units="cm"/>
    </inkml:brush>
  </inkml:definitions>
  <inkml:trace contextRef="#ctx0" brushRef="#br0">596 7 7410,'-1'0'96,"1"-1"0,0 1 0,-1-1 0,1 1 1,-1 0-1,1-1 0,-1 1 0,1-1 0,-1 1 1,1 0-1,-1-1 0,1 1 0,-1 0 0,1 0 1,-1 0-1,0-1 0,1 1 0,-1 0 0,1 0 1,-1 0-1,0 0 0,1 0 0,-1 0 0,1 0 1,-1 0-1,0 0 0,1 0 0,-1 0 0,1 1 1,-1-1-1,0 0 0,1 0 0,-1 0 0,1 1 1,-2 0-1,0 0-145,-1 1 0,1 0 0,-1 0 0,1 1 0,-3 3 1,-45 60-690,39-54 661,-15 19-21,-9 32 250,3-2 103,-1-9 12,2-1 52,-55 68 1,28-55-210,4 14-79,20-27-31,21-31 8,-16 34-1,23-41-315,0 0 0,-2 0 0,1-1 0,-2 0-1,-15 18 1,19-24-1035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44.840"/>
    </inkml:context>
    <inkml:brush xml:id="br0">
      <inkml:brushProperty name="width" value="0.1" units="cm"/>
      <inkml:brushProperty name="height" value="0.1" units="cm"/>
    </inkml:brush>
  </inkml:definitions>
  <inkml:trace contextRef="#ctx0" brushRef="#br0">22 284 3681,'1'-2'156,"0"0"0,0 0 0,0 0 1,-1 0-1,1-1 0,-1 1 0,1 0 1,-1 0-1,0-1 0,0 1 0,0-5 1,-2 3 80,1-1 0,0 1 0,-1 0 0,-4-8 0,4 8-163,-1-1-86,1 0 1,0 0-1,0 0 1,1 0-1,0 0 1,0-1-1,0 1 1,0-1-1,1-7 0,0 12-1,0-1 0,0 0-1,1 0 1,-1 0-1,0 1 1,1-1 0,-1 0-1,1 0 1,0 1 0,-1-1-1,1 0 1,0 1-1,0-1 1,0 1 0,0-1-1,1 1 1,-1-1-1,0 1 1,0 0 0,1 0-1,-1 0 1,1 0-1,-1 0 1,1 0 0,0 0-1,-1 0 1,1 0-1,0 1 1,-1-1 0,1 1-1,0-1 1,3 1-1,23-3 991,-1 2 1,45 5-1,-59-3-759,0 0 1,0-1 0,20-2 0,-26 1-201,-1 0 1,0-1-1,1 1 1,-1-1-1,0-1 1,0 1-1,0-1 1,10-6-1,-12 6-62,1 0-1,1 1 1,-1 0 0,7-3-1,-7 4-66,-1 0-1,0-1 1,0 1-1,0-1 1,0 0 0,7-5-1,-10 6 32,0-1-1,0 1 0,0 0 1,0-1-1,0 1 1,0 0-1,0-1 1,0 1-1,-1-1 1,1 0-1,0 1 0,-1-1 1,0 1-1,1-1 1,-1 0-1,0 1 1,0-1-1,0 0 1,0 1-1,0-1 1,0 0-1,0 1 0,-1-3 1,-5-19-510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45.199"/>
    </inkml:context>
    <inkml:brush xml:id="br0">
      <inkml:brushProperty name="width" value="0.1" units="cm"/>
      <inkml:brushProperty name="height" value="0.1" units="cm"/>
    </inkml:brush>
  </inkml:definitions>
  <inkml:trace contextRef="#ctx0" brushRef="#br0">1 49 7050,'16'-12'2416,"33"6"-2392,-7 1-240,15 1-48,0-1 32,-13 1 344,25 2 128,-7 4 24,-3-2-32,-12 0-296,-5 0-168,-11-2-488,-7-3-504,5-1 775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45.729"/>
    </inkml:context>
    <inkml:brush xml:id="br0">
      <inkml:brushProperty name="width" value="0.1" units="cm"/>
      <inkml:brushProperty name="height" value="0.1" units="cm"/>
    </inkml:brush>
  </inkml:definitions>
  <inkml:trace contextRef="#ctx0" brushRef="#br0">236 9 8474,'0'0'1405,"-1"-7"-1086,1 6-397,0 1 1,-1 0-1,1 0 1,0 0-1,-1 0 0,1 0 1,0 0-1,0-1 1,-1 1-1,1 0 0,0 0 1,-1 0-1,1 0 1,0 0-1,-1 0 0,1 0 1,0 0-1,0 0 1,-1 0-1,1 0 0,0 1 1,-1-1-1,1 0 1,0 0-1,-1 0 0,1 0 1,0 0-1,0 1 1,-1-1-1,1 0 0,0 0 1,0 0-1,0 1 1,-1-1-1,1 0 0,0 1 1,-95 76 1122,54-41-403,28-25-419,1-1-46,-16 18 0,25-25-181,0 1 0,0-1 1,1 1-1,-1 0 1,1 0-1,0 0 1,0 0-1,1 0 1,-3 8-1,1 2-53,-1 7-63,1-1-19,3-20 138,0 1 1,0-1-1,0 0 0,1 1 0,-1-1 0,0 1 1,0-1-1,1 1 0,-1-1 0,0 0 0,0 1 0,1-1 1,-1 0-1,1 1 0,-1-1 0,0 0 0,1 1 0,-1-1 1,1 0-1,0 1 0,7 3 10,1 0 1,0 0-1,-1-1 0,1 0 1,16 2-1,52 6 92,-50-9-59,-9-1 6,30 6 0,-12 2-15,-18-3-14,24 3 1,-35-8-20,12 2-5,22 0 0,-33-3-13,-1-1 1,1 1 0,-1-2 0,0 1-1,1-1 1,7-2 0,-8 2-104,0-1 0,0 1 0,-1-1 0,1-1 0,-1 1 0,0-1 0,1 0 0,9-9-1,-16 12 55,1 1-1,0-1 0,-1 0 0,1 1 1,-1-1-1,1 0 0,-1 1 0,0-1 0,1 0 1,-1 0-1,0 1 0,1-1 0,-1 0 1,0 0-1,0 0 0,1-1 0,-6-15-587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46.085"/>
    </inkml:context>
    <inkml:brush xml:id="br0">
      <inkml:brushProperty name="width" value="0.1" units="cm"/>
      <inkml:brushProperty name="height" value="0.1" units="cm"/>
    </inkml:brush>
  </inkml:definitions>
  <inkml:trace contextRef="#ctx0" brushRef="#br0">0 0 7498,'0'0'2424,"13"22"-3096,2 18-760,9 65-73,-23-40 441,-1 5 1528,-1-13 784,-1-3 353,2 3-281,2-19-752,-2-8-400,-2-12-592,-4-18-216,1 2-328,1 5-80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46.703"/>
    </inkml:context>
    <inkml:brush xml:id="br0">
      <inkml:brushProperty name="width" value="0.1" units="cm"/>
      <inkml:brushProperty name="height" value="0.1" units="cm"/>
    </inkml:brush>
  </inkml:definitions>
  <inkml:trace contextRef="#ctx0" brushRef="#br0">1 1 8970,'5'2'226,"0"0"0,0 0 1,-1 0-1,1 1 0,-1-1 0,1 1 0,-1 1 1,6 4-1,-1 2-812,-2 0 0,13 19 1,-15-20 374,3 3-57,2 4-142,0 0 0,0 1 0,-2 0 0,11 29 0,8 22 545,-18-49 264,9 33 1,-17-47-278,0 1-1,0 0 1,-1-1 0,0 1 0,0 0 0,0-1 0,-2 8 0,1-9-29,0 6 55,-1-1 1,0 0-1,0 0 0,-1 0 1,0 0-1,0 0 1,-1 0-1,0-1 0,-1 0 1,-6 8-1,-11 13 135,15-21-251,1 1 0,0-1 0,-10 20 0,13-21-47,1 0 0,0 0 0,1 0 0,-1 8 1,1-7-23,0-1 1,-1 1 0,0 0-1,-3 7 1,-15 28-180,6 1 10,6-24 128,2-7 39,1 0 0,0 1 0,1 0 0,1 0 0,-3 25 0,4-18 23,1-7 11,0 0-1,1 0 1,1 20 0,-1 5 17,0-38-6,0 0 0,0 0-1,1 0 1,-1-1 0,0 1 0,0 0-1,1 0 1,-1 0 0,1-1 0,-1 1 0,1 0-1,-1 0 1,1-1 0,-1 1 0,1 0-1,0-1 1,-1 1 0,1-1 0,0 1 0,0-1-1,-1 1 1,1-1 0,0 1 0,0-1-1,0 0 1,-1 0 0,1 1 0,0-1-1,0 0 1,2 0 0,3 1 69,0-1-1,1 0 0,9-1 1,-4 1 16,36-4 269,66-13 1,24-2-268,1 4-243,-131 14 152,0 1-1,0 0 0,12 1 0,-14 0-3,1 0 1,0-1-1,-1 0 1,1 0-1,-1-1 0,8-1 1,-4 1-199,-9 1 191,-1 0 0,0 0 1,0 0-1,0 0 0,0 0 0,0 0 1,0 0-1,0 0 0,0 0 0,1 0 0,-1 0 1,0 0-1,0 0 0,0 0 0,0 0 1,0 0-1,0 0 0,0 0 0,1 0 1,-1 0-1,0 0 0,0 0 0,0 0 0,0 0 1,0 0-1,0 0 0,0 0 0,0 0 1,1 0-1,-1 0 0,0-1 0,0 1 1,0 0-1,0 0 0,0 0 0,0 0 0,0 0 1,0 0-1,0 0 0,0 0 0,0 0 1,0-1-1,0 1 0,0 0 0,0 0 1,0 0-1,-9-11-1427,8 9 1230,-11-12-1777,0-2 837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47.055"/>
    </inkml:context>
    <inkml:brush xml:id="br0">
      <inkml:brushProperty name="width" value="0.1" units="cm"/>
      <inkml:brushProperty name="height" value="0.1" units="cm"/>
    </inkml:brush>
  </inkml:definitions>
  <inkml:trace contextRef="#ctx0" brushRef="#br0">1 142 8394,'14'0'2632,"12"1"-2840,9-1-960,14 4 16,-3-6 512,-2-3 544,-4-6 664,-7-6 56,1 8-224,-6-9-256,-17-10-672,-2 10-488,-24-20 608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47.392"/>
    </inkml:context>
    <inkml:brush xml:id="br0">
      <inkml:brushProperty name="width" value="0.1" units="cm"/>
      <inkml:brushProperty name="height" value="0.1" units="cm"/>
    </inkml:brush>
  </inkml:definitions>
  <inkml:trace contextRef="#ctx0" brushRef="#br0">1 106 7498,'12'10'3280,"10"-12"-1655,-14-11-985,30 7-616,6-5-136,24 8-32,1-8 72,4-2 152,4 6 24,-20-4-96,1 0-176,-5 2-640,2 1-425,-17-3 721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48.076"/>
    </inkml:context>
    <inkml:brush xml:id="br0">
      <inkml:brushProperty name="width" value="0.1" units="cm"/>
      <inkml:brushProperty name="height" value="0.1" units="cm"/>
    </inkml:brush>
  </inkml:definitions>
  <inkml:trace contextRef="#ctx0" brushRef="#br0">7 1 3825,'26'25'877,"-17"-17"-751,-1 1 0,18 12 0,-23-20 58,-1 1 1,1 0-1,0-1 0,0 0 0,-1 0 0,1 0 1,0 0-1,0 0 0,0 0 0,0-1 0,0 1 0,0-1 1,0 0-1,0 0 0,6-1 0,1-1 860,0 0 0,13-6 0,-6 2-240,-12 5-700,1 0 1,-1 0 0,1 0 0,10 1 0,-14 0-112,1 0-1,-1 0 1,1 0 0,-1 1 0,0-1 0,1 1 0,-1-1 0,0 1-1,1 0 1,-1 0 0,0 0 0,0 0 0,3 2 0,-5-2-19,1 1 0,-1 0 1,1 0-1,-1 0 1,1 0-1,-1 0 1,0-1-1,0 1 0,0 0 1,0 0-1,0 0 1,0 0-1,-1 0 1,1 0-1,-1 3 0,0-5 20,-1 10-46,-1 0 1,0 0 0,-1-1 0,0 0-1,-1 1 1,0-1 0,0-1 0,-1 1 0,0-1-1,0 0 1,-12 11 0,-6 2 53,0-1 0,-38 24 0,39-29 20,21-14-22,0 1 0,0-1 1,0 0-1,0-1 0,0 1 0,0 0 1,-1 0-1,1-1 0,0 0 0,0 1 1,-1-1-1,1 0 0,0 0 0,-1 0 1,1 0-1,0 0 0,-1-1 0,1 1 1,0-1-1,0 0 0,0 1 0,-1-1 1,1 0-1,0 0 0,-2-2 0,2-2-31,2 5 29,1 0 0,-1 0-1,1 1 1,-1-1 0,1 0 0,-1 0-1,1 0 1,-1 0 0,1 0 0,-1 1-1,0-1 1,1 0 0,-1 0 0,1 1-1,-1-1 1,0 0 0,1 1 0,-1-1-1,0 0 1,1 1 0,-1-1 0,0 1-1,1 0 1,0 0 15,-1-2 50,0 1-62,0 0 1,0 0-1,0 0 0,0 0 0,0 0 0,0 0 1,0-1-1,0 1 0,0 0 0,0 0 1,0 0-1,0 0 0,0 0 0,0 0 0,0 0 1,0 0-1,0-1 0,0 1 0,0 0 1,0 0-1,0 0 0,0 0 0,0 0 0,1 0 1,-1 0-1,0 0 0,0 0 0,0 0 1,0 0-1,0 0 0,0-1 0,0 1 0,0 0 1,0 0-1,0 0 0,1 0 0,-1 0 1,0 0-1,0 0 0,0 0 0,0 0 0,0 0 1,0 0-1,0 0 0,0 0 0,1 0 1,-1 0-1,22 0-60,-21 0 160,6 3-25,2 0-63,1-1-1,16 3 0,-16-4-13,2 1 1,-1 0-5,1 0 0,0 0 0,0 1 0,20 9 0,-12-2-13,-8-4 5,0-1 0,1 0 0,-1 0 0,1-1 1,0-1-1,15 3 0,-20-5 12,0 1 0,0 0 0,0 1 0,0-1 0,-1 2 0,1-1 0,-1 1 0,13 8 0,-7-2-14,0 0 1,-1 1-1,18 19 0,-26-26 6,0 1 0,0-1 0,-1 1 1,0 0-1,0-1 0,2 7 0,-4-9 3,0 1 0,-1-1 0,1 1 1,-1-1-1,1 1 0,-1-1 0,0 1 0,0-1 1,0 1-1,-1-1 0,1 1 0,0-1 0,-1 1 1,0-1-1,1 0 0,-1 1 0,-1 1 0,-4 7-9,-1-2 0,1 1 0,-1-1 0,-1 0 0,0 0 0,0-1 0,-18 14 0,-6 7-6,17-15 2,0 0 0,-23 14 0,30-22-75,0-1 0,-1-1 1,0 0-1,0 0 0,0 0 0,-19 4 1,16-6-309,0-1 0,0 0 1,1 0-1,-1-1 1,0-1-1,0 0 1,0-1-1,1 0 1,-1 0-1,-13-6 1,-34-14-801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48.442"/>
    </inkml:context>
    <inkml:brush xml:id="br0">
      <inkml:brushProperty name="width" value="0.1" units="cm"/>
      <inkml:brushProperty name="height" value="0.1" units="cm"/>
    </inkml:brush>
  </inkml:definitions>
  <inkml:trace contextRef="#ctx0" brushRef="#br0">0 0 9378,'55'9'3073,"-7"-3"-4106,3-6-1215,-35-9 1384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49.470"/>
    </inkml:context>
    <inkml:brush xml:id="br0">
      <inkml:brushProperty name="width" value="0.1" units="cm"/>
      <inkml:brushProperty name="height" value="0.1" units="cm"/>
    </inkml:brush>
  </inkml:definitions>
  <inkml:trace contextRef="#ctx0" brushRef="#br0">526 1 4369,'-1'3'258,"-1"0"93,1 0 0,0-1 0,-1 1 0,0 0 0,-3 3 0,4-5-217,0 0 0,0 0 0,0-1 0,0 1 0,0 0-1,-1-1 1,1 1 0,0-1 0,0 1 0,-1-1-1,1 1 1,0-1 0,0 0 0,-1 0 0,1 0-1,0 0 1,-3 0 0,-30 1-375,0 0 0,-49 10 0,55-8 256,-38-1-1,45-2 179,0 1 0,-1 1 0,-31 6-1,11 3 10,39-10-201,-1 0 0,1 0 0,0-1 0,-1 1 1,1-1-1,0 0 0,-1 0 0,1-1 0,-6 0 1,-11-1-8,2-1 4,11 2 8,8 4 29,9 23 45,1 2-82,0 0 0,9 41-1,-19-60 3,0-1-1,0 0 1,-1 1-1,-1 12 0,0-12 0,-3 41-2,-5 145-7,18-19 11,-1-75 9,-4-59-4,6 37 15,-8-67-19,2 0 0,-1 0 0,2 0 0,5 12 0,-7-18-2,1-1 0,-1 1 0,1-1 0,1 0 0,-1 0 1,0 0-1,1-1 0,0 1 0,0-1 0,1 0 0,9 5 0,-2 0 2,8 2 9,3 4 28,-16-9 3,0 0-1,1-1 0,0 0 1,-1-1-1,1 0 0,10 3 1,28 15-60,4 6-2880,-32-20 1838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28.168"/>
    </inkml:context>
    <inkml:brush xml:id="br0">
      <inkml:brushProperty name="width" value="0.1" units="cm"/>
      <inkml:brushProperty name="height" value="0.1" units="cm"/>
    </inkml:brush>
  </inkml:definitions>
  <inkml:trace contextRef="#ctx0" brushRef="#br0">1 1 6689,'66'88'3169,"-59"-79"-952,6 9-1745,18 20-960,4 15-49,12 6 25,-5 3 128,-5-5 472,-10-10 128,-3-1 40,-2-11 0,-9-6-128,5-4-184,-18-12-568,7-5-360,-3-25-2001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50.003"/>
    </inkml:context>
    <inkml:brush xml:id="br0">
      <inkml:brushProperty name="width" value="0.1" units="cm"/>
      <inkml:brushProperty name="height" value="0.1" units="cm"/>
    </inkml:brush>
  </inkml:definitions>
  <inkml:trace contextRef="#ctx0" brushRef="#br0">7 367 5201,'-1'-4'284,"-1"1"-1,1-1 1,1 0-1,-1 0 0,0 0 1,1 0-1,0 0 1,0 0-1,0-5 1,1-5 19,-1 3-242,0 1 0,1-1 1,0 1-1,1-1 0,0 1 0,5-13 0,-1 3-76,-4 13 21,0 1 0,0 0 1,0 0-1,1 0 0,0 0 1,0 0-1,0 1 0,6-8 1,1 3 128,1 0-1,0 0 1,1 2 0,0-1 0,1 1 0,21-10 0,85-31 1193,-112 47-1275,4-2-81,0 1 0,1 0-1,0 0 1,-1 1-1,1 1 1,13 0 0,-20 1-169,0 0 0,0 0 1,1 1-1,-1 0 0,0 0 0,0 0 1,0 0-1,0 1 0,0 0 1,0 0-1,-1 1 0,1-1 0,-1 1 1,1 0-1,7 6 0,-1 10-1520,1 7 711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50.377"/>
    </inkml:context>
    <inkml:brush xml:id="br0">
      <inkml:brushProperty name="width" value="0.1" units="cm"/>
      <inkml:brushProperty name="height" value="0.1" units="cm"/>
    </inkml:brush>
  </inkml:definitions>
  <inkml:trace contextRef="#ctx0" brushRef="#br0">6 114 6177,'-5'-2'3129,"19"2"-336,8-9-2577,0-4-320,35 0-224,-6-1 7,-3 3 137,-4-6 168,-4 8 176,-2 9 25,-1-5-49,-1 5-56,-7-4-240,1-1-225,-1 5-775,-7-11-944,2 14 1328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51.277"/>
    </inkml:context>
    <inkml:brush xml:id="br0">
      <inkml:brushProperty name="width" value="0.1" units="cm"/>
      <inkml:brushProperty name="height" value="0.1" units="cm"/>
    </inkml:brush>
  </inkml:definitions>
  <inkml:trace contextRef="#ctx0" brushRef="#br0">550 35 7050,'-24'-13'2438,"20"10"-2419,1 1 0,-1 0 0,0 0 0,0 0 0,-1 1 0,1-1-1,-6 0 1,-6-1-118,0 2-1,0 0 1,0 0-1,0 2 1,-28 4-1,-80 23 648,111-25-476,-8 2 36,8-2-9,-25 9 1,35-11-86,0 0 1,0 1-1,0 0 0,0-1 1,0 1-1,0 1 0,0-1 1,1 0-1,-1 0 0,1 1 1,0 0-1,-3 3 1,4-5-13,0 0 0,0 0 1,0 1-1,0-1 1,-1 0-1,1 0 0,0 0 1,-1 0-1,1-1 1,-1 1-1,1 0 0,-1 0 1,1-1-1,-1 1 1,1-1-1,-1 0 0,1 1 1,-1-1-1,0 0 1,1 0-1,-1 0 0,1 0 1,-1 0-1,0 0 1,1-1-1,-1 1 0,0 0 1,-2-2-1,-5-1 2,1 0-1,-1-1 1,-13-8-1,19 10-1,-17-9-10,19 9-19,8 5-10,-5-4-13,-2 4-19,3 5 6,0 0 0,9 14 0,0-6 33,-8-11 21,0 0 0,-1 0 1,1 0-1,3 9 0,6 9-3,-10-19 10,-1 0 1,0-1 0,0 1 0,0 1 0,0-1 0,-1 0-1,1 0 1,-1 1 0,0-1 0,0 1 0,0 7 0,2 22-13,-2-25 7,0 1-1,-1-1 0,0 17 1,-15 30-43,11-28 15,0 44 0,2-27 11,1-31 18,0-1 0,1 1 0,1-1 0,3 20 0,24 64 8,-25-78 10,1 32 0,-2-29-2,2 22 15,-1-25-6,-2 0 0,0 0 0,-3 33 1,-2-32-3,3-15-11,0 1 0,0 0 1,1-1-1,-1 7 0,7 25 22,-4-27-7,0 0-1,0 0 1,-1 13-1,1-7 31,-1-14-34,-1 0 1,0 0-1,1 0 1,-1 0 0,0 1-1,0-1 1,0 0-1,0 0 1,0 0-1,-1 0 1,1 0-1,-1 0 1,-1 4-1,-3 1 83,0 3 186,13 4 66,31 42 1471,-35-51-1791,0 0 0,1 0 1,0 0-1,0-1 0,0 0 0,11 7 0,39 17 55,-27-14-48,60 33-393,-86-46 133,0 0-1,0 0 1,0 0-1,1-1 1,-1 1-1,0-1 1,0 1-1,1-1 1,-1 0-1,0 0 1,1 0-1,-1 0 1,0 0-1,0 0 1,1-1-1,-1 1 1,0-1-1,3 0 0,11-6-1156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52.549"/>
    </inkml:context>
    <inkml:brush xml:id="br0">
      <inkml:brushProperty name="width" value="0.1" units="cm"/>
      <inkml:brushProperty name="height" value="0.1" units="cm"/>
    </inkml:brush>
  </inkml:definitions>
  <inkml:trace contextRef="#ctx0" brushRef="#br0">11 0 7442,'-4'16'1336,"-3"23"0,7-38-1281,0 0 0,0 0 1,0 0-1,0 1 0,0-1 0,1 0 0,-1 0 0,0 0 0,0 0 1,1 1-1,-1-1 0,1 0 0,-1 0 0,1 0 0,-1 0 0,1 0 1,0 0-1,-1 0 0,1 0 0,0 0 0,0-1 0,1 2 0,19 14-467,1-1 0,35 19 0,-51-31 519,0 0 0,0 0-1,1 0 1,0 0 0,-1-1-1,1 0 1,0-1 0,0 0-1,0 0 1,0 0 0,0-1-1,0 0 1,0 0 0,0 0 0,0-1-1,0-1 1,0 1 0,0-1-1,-1 0 1,1 0 0,0-1-1,7-4 1,24-21 456,-27 20-498,0-1 0,20-10 0,-28 18-89,1-1 1,0 0 0,-1 1 0,1 0-1,0 0 1,0 0 0,0 0 0,0 1-1,0-1 1,0 1 0,0 0 0,0 0-1,5 1 1,-6-1-5,-1 1 0,0-1-1,0 1 1,0-1 0,0 1 0,0 0-1,0 0 1,0 0 0,0 0 0,-1 0-1,1 0 1,0 1 0,0-1 0,-1 0-1,1 1 1,-1-1 0,0 1 0,1 0 0,-1 0-1,0-1 1,0 1 0,0 0 0,0 0-1,0 0 1,0 0 0,-1 0 0,1 0-1,-1 0 1,1 0 0,-1 0 0,0 1-1,0-1 1,0 0 0,0 0 0,0 0-1,0 0 1,0 0 0,-1 0 0,1 0-1,-1 1 1,0-1 0,0 0 0,1-1-1,-3 4 1,1-2 13,0 0-1,-1 0 1,1 0 0,-1-1-1,0 1 1,0-1 0,0 1-1,0-1 1,0 0 0,-7 3-1,2-2 48,-1 0-1,0 0 1,-9 1 0,-27 8 253,42-11-284,1 0 0,-1 1 0,1-1 0,0 1 0,0 0-1,0-1 1,0 1 0,0 0 0,0 0 0,0 1 0,1-1 0,-1 0 0,1 0 0,0 1 0,-1-1 0,1 1 0,0-1 0,0 1 0,1-1 0,-1 1-1,0 3 1,-1 7-76,0 0-1,1 1 0,1 13 1,0-23 53,29 333-1124,-6-175 906,9 72 137,-16 3 125,-16-230-20,-2 177 24,-1-151 22,0 0 0,-3-1 0,-13 51 0,15-73-31,0 1 0,-1-1 0,0 0 0,-1 0 0,0-1 0,-1 1-1,1-1 1,-2-1 0,-14 15 0,20-22-68,0 0 0,0 1 0,0-1 0,-1-1 0,1 1 0,0 0 0,-1 0-1,1-1 1,0 0 0,-1 1 0,1-1 0,-4 0 0,-9 1-278,-15 7-34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53.937"/>
    </inkml:context>
    <inkml:brush xml:id="br0">
      <inkml:brushProperty name="width" value="0.1" units="cm"/>
      <inkml:brushProperty name="height" value="0.1" units="cm"/>
    </inkml:brush>
  </inkml:definitions>
  <inkml:trace contextRef="#ctx0" brushRef="#br0">1 3 4025,'0'0'47,"0"0"0,0 0 0,0 0 0,1 0-1,-1-1 1,0 1 0,0 0 0,0 0 0,1 0 0,-1 0 0,0-1 0,0 1 0,0 0 0,1 0 0,-1 0-1,0 0 1,0 0 0,1 0 0,-1 0 0,0 0 0,0 0 0,1 0 0,-1 0 0,0 0 0,0 0 0,1 0-1,-1 0 1,0 0 0,0 0 0,1 0 0,-1 0 0,0 0 0,0 0 0,0 1 0,1-1 0,-1 0 0,0 0-1,22 6-1807,26 8 1429,-26-7 856,0-2 0,37 6-1,36 0 2520,-77-13-2726,-16 2-324,1 0-1,-1-1 1,0 1 0,0 0 0,0 0-1,0 1 1,0-1 0,0 0 0,3 1 0,8 1-12,41 7 28,-51-9-18,0 1 1,1 0 0,-1 0 0,0 0-1,0 1 1,0-1 0,0 1-1,0-1 1,0 1 0,0 0 0,-1 0-1,5 4 1,-6-5-17,-1 0 1,1 0-1,0 0 1,-1 1-1,0-1 0,1 0 1,-1 0-1,0 0 0,1 0 1,-1 0-1,0 0 0,0 1 1,0-1-1,0 0 0,0 0 1,0 0-1,0 0 0,0 1 1,-1 0-1,-10 21-434,6-14 372,-3-9 411,8 0-322,-1 0 1,1 0 0,-1 0-1,1-1 1,-1 1-1,1 0 1,-1 0 0,1 0-1,-1 0 1,1 0-1,0 0 1,-1 0 0,1 0-1,-1 0 1,1 1-1,-1-1 1,1 0 0,-1 0-1,1 0 1,0 0-1,-1 1 1,1-1-1,-1 0 1,1 0 0,0 1-1,-1-1 1,1 0-1,0 1 1,-1-1 0,1 17-3,0 0 0,5 33 0,-2-32 0,8 52-6,-2-21 4,-4-13 2,7 92 132,-12-114 2,0 0 0,-1 0 0,-1 0 0,0 0 0,-1 0 0,-1-1 0,-5 16 0,4-15 71,1 0 0,-5 24 0,-3 14 51,7-34-206,-5 11 194,9-27-213,0 0-1,0-1 0,0 1 0,-1 0 0,1-1 1,0 0-1,-1 1 0,1-1 0,-1 0 0,1 0 1,-1 0-1,0 0 0,-3 2 0,2-1 25,0 0 0,-1 0-1,1 0 1,0 0 0,0 1 0,-3 2-1,3-2-47,1-1-1,-1 1 1,0-1-1,0 0 0,-1 0 1,-4 3-1,-2-1-43,7-4 15,0 1-1,1 0 1,-1 0-1,1 1 1,-1-1-1,1 1 1,-1-1-1,1 1 1,0 0-1,-1-1 1,1 1-1,-2 3 1,-5 7-173,1-1-1,0 2 1,-10 22-1,-13 20-1645,23-45 1317</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55.715"/>
    </inkml:context>
    <inkml:brush xml:id="br0">
      <inkml:brushProperty name="width" value="0.1" units="cm"/>
      <inkml:brushProperty name="height" value="0.1" units="cm"/>
    </inkml:brush>
  </inkml:definitions>
  <inkml:trace contextRef="#ctx0" brushRef="#br0">13 10 6361,'-2'-2'1685,"-5"-6"-1230,4 9-560,3 7 1162,2 18-544,13 46 1,-9-46-336,-1 1 0,2 35 0,2 145-88,-9-183-136,0 15-240,10 73 0,-9-104-90,1 0 0,1 0 0,0 0 0,4 9 0,4 5-372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56.481"/>
    </inkml:context>
    <inkml:brush xml:id="br0">
      <inkml:brushProperty name="width" value="0.1" units="cm"/>
      <inkml:brushProperty name="height" value="0.1" units="cm"/>
    </inkml:brush>
  </inkml:definitions>
  <inkml:trace contextRef="#ctx0" brushRef="#br0">1 0 4137,'6'5'2899,"-3"-1"-2862,-1 0 0,1 0 0,-1 0 0,0 1 0,0-1 0,0 1 0,-1-1 0,2 8 0,4 12-30,60 207 795,-56-182 667,8 96 1,-3-18-208,2-10-1212,-10-87-504,-7-29 382,-1 0 0,0 0 0,1 0 0,-1 0 0,1 0 0,-1 0 0,1 0 0,0 0 0,-1 0 0,1 0-1,0 0 1,0 0 0,0-1 0,-1 1 0,1 0 0,0-1 0,0 1 0,0-1 0,1 2 0,0-16-2799,3 2 2009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57.357"/>
    </inkml:context>
    <inkml:brush xml:id="br0">
      <inkml:brushProperty name="width" value="0.1" units="cm"/>
      <inkml:brushProperty name="height" value="0.1" units="cm"/>
    </inkml:brush>
  </inkml:definitions>
  <inkml:trace contextRef="#ctx0" brushRef="#br0">174 0 7442,'-2'0'195,"0"1"1,0-1-1,0 1 1,0-1-1,0 1 1,0 0-1,0 0 1,0 0 0,0 0-1,-3 2 1,-7 4-439,7-5 99,0 1-77,1-1 1,-1 0-1,1 1 0,0 0 0,-1 0 0,-6 7 0,1-1-154,8-7 363,-1 1 0,0-1 0,1 1 0,-1-1 0,1 1 0,0 0 0,0 0 0,0 0 0,-1 4 1,-2 2 178,-43 108 2475,47-112-2623,-1 1-1,1 0 0,0 0 0,0 0 0,1-1 0,0 1 1,0 0-1,0 0 0,1 0 0,0 0 0,0 0 0,0-1 1,1 1-1,0 0 0,0-1 0,0 0 0,1 1 0,0-1 0,0 0 1,0 0-1,7 8 0,-1-3 2,0 0-1,1-1 1,0 0-1,1-1 1,0 0-1,0 0 1,25 11 0,-24-13 7,2-2 0,-1 0 1,0 0-1,1-2 0,0 1 1,0-2-1,-1 0 0,1 0 1,21-3-1,-10 0 14,-1-1 1,39-9-1,-59 11-28,-1 0 0,0 0 0,0 0 0,1-1 0,-1 1 0,0-1 0,0 0 0,0 0 0,-1 0 0,1 0 0,0 0 0,-1-1 0,0 1 0,3-4 0,0-1 56,0-1 0,-1 0 0,7-16 0,-6 11-1,-2 5-27,-1 0 1,1-1 0,-1 1 0,-1-1-1,0 0 1,0 1 0,0-1-1,-1 0 1,-1 1 0,0-1-1,0 0 1,0 1 0,-1-1-1,0 1 1,-1-1 0,0 1 0,0 0-1,-1 0 1,0 0 0,0 1-1,-1-1 1,0 1 0,0 0-1,-1 1 1,0-1 0,0 1-1,0 0 1,-1 0 0,0 1 0,0 0-1,0 0 1,-1 1 0,0 0-1,0 0 1,0 1 0,0 0-1,-10-3 1,-10 1-225,0 1 0,-1 1 0,-33 2 0,55 1 53,1 1-1,-1 0 1,1 0-1,-1 1 1,1-1 0,-11 6-1,16-7 16,0 1 1,-1-1-1,1 1 0,0-1 0,-1 1 0,1 0 0,0 0 1,-1 0-1,1 0 0,0 0 0,0 0 0,0 0 0,0 0 1,0 0-1,0 0 0,1 0 0,-1 1 0,0-1 0,0 0 0,1 1 1,-1-1-1,1 1 0,-1-1 0,1 0 0,0 1 0,0-1 1,-1 1-1,1-1 0,0 1 0,0-1 0,0 1 0,1 2 1,5 5-903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58.131"/>
    </inkml:context>
    <inkml:brush xml:id="br0">
      <inkml:brushProperty name="width" value="0.1" units="cm"/>
      <inkml:brushProperty name="height" value="0.1" units="cm"/>
    </inkml:brush>
  </inkml:definitions>
  <inkml:trace contextRef="#ctx0" brushRef="#br0">146 0 7938,'18'7'2543,"14"-4"-3150,-17-2 218,74 5-1562,47 8 3535,-117-12-1249,-5 0-59,-1-1-1,0 2 1,1 0-1,-1 0 0,0 1 1,16 7-1,-27-10-245,0 1 0,0-1 0,-1 0 0,1 1 0,0 0 0,0-1 0,-1 1 0,1 0 0,-1 0 0,1-1 0,-1 1 0,0 0 0,1 1 0,-1-1 0,-1 0 1,1 0-1,0 0 0,0 1 0,-1-1 0,1 0 0,-1 1 0,0-1 0,0 3 0,0 5-32,-1-1 0,0 1 0,-1-1 0,-4 14 0,0 0-41,4-15 26,0-1 0,-1 0-1,1 0 1,-2 0 0,1 0-1,-1 0 1,0-1 0,-8 10 0,-1 2-16,6-7 16,2-2 2,-1-1 0,1 0 0,-1 0 0,-1-1 0,1 0 0,-1 0-1,-1 0 1,1-1 0,-11 7 0,-91 44-195,15-8 9,-19 24 43,78-50 149,24-16 14,0 0-1,-14 7 1,4-8 20,19-5-16,0-1-1,0 0 1,0 1-1,0 0 1,0 0-1,1-1 1,-1 1-1,0 0 1,0 0 0,1 1-1,-1-1 1,-2 2-1,14-4 273,-1-1 1,1-1-1,9-2 1,24-9-131,2 3 1,63-8-1,-87 16-154,115-7-110,14 17-999,-133-8-1937,-4-1 1939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58.962"/>
    </inkml:context>
    <inkml:brush xml:id="br0">
      <inkml:brushProperty name="width" value="0.1" units="cm"/>
      <inkml:brushProperty name="height" value="0.1" units="cm"/>
    </inkml:brush>
  </inkml:definitions>
  <inkml:trace contextRef="#ctx0" brushRef="#br0">216 2 5209,'2'0'268,"-1"-1"0,1 1 0,-1 0 0,1-1 0,0 1 0,-1 0 0,1 0 0,0 0 0,-1 0 0,1 1 0,0-1 0,-1 0 0,1 1 0,-1-1 0,1 1 0,3 1 0,13 4 652,-6-3-983,24 11-1,-30-10 80,-5-2 12,21 26 835,-14-20-152,58 32 645,-65-40-1356,0 0-1,0 1 0,-1-1 1,1 1-1,0-1 1,-1 1-1,1-1 0,0 1 1,-1 0-1,1-1 1,-1 1-1,1 0 1,-1-1-1,1 1 0,-1 0 1,0 0-1,1-1 1,-1 1-1,0 0 0,1 0 1,-1 0-1,0-1 1,0 1-1,0 0 0,0 0 1,0 0-1,0 0 1,0-1-1,0 1 0,0 0 1,0 0-1,0 0 1,-1 0-1,1-1 1,0 1-1,-1 1 0,-2 2-50,0 0 0,0 0-1,0-1 1,-1 1 0,-6 4 0,0 2-45,-10 8-68,14-13 123,-1 1-1,1 0 0,0 0 1,1 1-1,0-1 1,-8 14-1,7-10-57,-15 19-1,5-6-78,7-8 19,7-12 82,0 1 1,0 0-1,-1-1 0,1 0 0,-1 1 0,0-1 1,0 0-1,-3 3 0,4-4 7,0 0 1,0 0-1,0 0 0,0 1 0,0-1 1,0 1-1,1-1 0,0 1 1,-1 0-1,1 0 0,0-1 0,0 1 1,0 0-1,1 0 0,-1 0 0,1 0 1,0 4-1,-1-5 60,1 0 0,0 0 0,0 0 0,1 0 0,-1 0 0,0-1 0,1 1 0,-1 0 0,1 0 0,-1 0 0,1-1 0,0 1 0,0 0 0,0-1 0,0 1 0,0-1 0,0 1 0,0-1 0,0 1 0,1-1 0,-1 0 0,1 0 0,-1 1 0,1-1 0,-1 0 0,1 0-1,-1-1 1,1 1 0,0 0 0,2 0 0,106 33-528,-102-31 381,0 1 1,0 0 0,0 0 0,-1 0 0,0 1-1,10 8 1,-14-11 97,0 1 0,0-1 0,-1 1 0,1 0 0,-1 0 0,0 0 0,0 0 1,0 0-1,0 1 0,0-1 0,-1 0 0,2 7 0,-1-4 46,-1 0 1,0 0-1,0 1 0,-1-1 1,0 1-1,-1 11 1,-1-4 144,-1 0 1,0-1-1,-1 1 1,-1-1-1,0 0 1,-9 16-1,1-5 372,-2-1 0,-35 41-1,-43 37 579,5-8-611,74-76-452,2-3-65,-21 21 1,29-32-21,0 1-1,0-1 1,-1 0 0,1 0-1,-1-1 1,0 0 0,0 1 0,0-1-1,-9 2 1,13-4-17,-1 1 0,1-1 1,-1 0-1,1 1 0,-1-1 0,1 0 0,-1 0 1,1 0-1,-1 0 0,1 0 0,-1 0 1,1-1-1,-1 1 0,1 0 0,-1-1 0,1 1 1,0-1-1,-1 0 0,1 1 0,0-1 0,-1 0 1,1 0-1,0 0 0,0 0 0,0 0 1,-2-2-1,-8-19-621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28.817"/>
    </inkml:context>
    <inkml:brush xml:id="br0">
      <inkml:brushProperty name="width" value="0.1" units="cm"/>
      <inkml:brushProperty name="height" value="0.1" units="cm"/>
    </inkml:brush>
  </inkml:definitions>
  <inkml:trace contextRef="#ctx0" brushRef="#br0">328 28 6665,'-1'-3'703,"-1"1"0,0-1 0,0 1 0,0 0 0,0 0 0,-1 0 0,-2-2 0,4 3-601,-1 0 0,0 0 0,1 0 0,-1 0 0,0 1 0,0-1 0,0 1 0,1-1 0,-1 1 0,-2 0 0,0 0-190,0 0-1,0 1 0,0-1 1,0 1-1,0 0 0,0 0 1,0 1-1,0-1 0,0 1 1,-6 4-1,-17 9 233,0 1 1,2 1-1,-34 29 0,59-46-143,-47 50 212,42-45-205,1 1 0,0 0 0,0 0-1,0 0 1,1 1 0,0-1 0,-2 9 0,-1 6-2,1 1 0,1-1 1,-1 29-1,4-44-5,1 0 0,0 0-1,1 1 1,-1-1 0,1 0 0,1 0 0,-1-1-1,1 1 1,4 9 0,-1-2-2,5 23-1,-2-10-7,-6-20 7,0-1-1,0 1 1,0-1-1,0 11 1,-7 6-6,6 33-7,-4-27 22,1 50 0,1-35 1,0-31 0,1 1 1,1 13-1,13 213 243,-6-126-183,-16-8-26,5-62-6,1-35-20,1-1-1,0 1 1,1 0 0,0-1-1,0 1 1,3 10 0,-2-12 46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59.928"/>
    </inkml:context>
    <inkml:brush xml:id="br0">
      <inkml:brushProperty name="width" value="0.1" units="cm"/>
      <inkml:brushProperty name="height" value="0.1" units="cm"/>
    </inkml:brush>
  </inkml:definitions>
  <inkml:trace contextRef="#ctx0" brushRef="#br0">19 4 7346,'0'-3'3935,"0"12"-3223,0 34-892,-5 249 588,0-202-163,0 57 301,5-126-462,-3 79 71,5-87-802,-2-13 587,0 1 1,0-1 0,1 0-1,-1 1 1,0-1 0,0 0-1,1 0 1,-1 1 0,0-1-1,0 0 1,1 0 0,-1 1-1,0-1 1,1 0 0,-1 0-1,0 0 1,1 0 0,-1 1-1,0-1 1,1 0 0,-1 0-1,1 0 1,-1 0 0,0 0-1,1 0 1,-1 0 0,1 0-1,-1 0 1,0 0 0,1 0-1,-1 0 1,0-1 0,1 1-1,-1 0 1,0 0 0,1 0-1,-1 0 1,0-1-1,1 1 1,-1 0 0,1-1-1,14-9-785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2:00.643"/>
    </inkml:context>
    <inkml:brush xml:id="br0">
      <inkml:brushProperty name="width" value="0.1" units="cm"/>
      <inkml:brushProperty name="height" value="0.1" units="cm"/>
    </inkml:brush>
  </inkml:definitions>
  <inkml:trace contextRef="#ctx0" brushRef="#br0">1 1 9138,'82'5'3065,"-67"-4"-2256,-12 2-438,-3-3-362,8 14-137,-1 0-1,0 0 0,-1 0 1,0 1-1,-1 0 0,-1 0 1,-1 0-1,0 1 0,-1-1 1,1 20-1,14 215 2072,-16-245-1907,1 23 161,7 47 254,5-11-189,-8-40-178,0-1-1,-2 1 1,1 35 0,-11 12-8,7-46-66,-1-19-11,1-1-1,-1 1 1,-2 11 0,1-13-5,0-1-1,-1 0 1,1 0 0,-1 0 0,1 0-1,-1 0 1,-2 3 0,2-4-8,1 0 0,-1-1-1,1 1 1,0 0 0,0 0 0,0 1 0,0-1 0,0 0-1,0 0 1,0 0 0,1 0 0,-1 1 0,1-1 0,0 0 0,0 1-1,0 2 1,3 10-179,-2-12 99,-1 0 1,1 0-1,-1-1 1,1 1-1,-1 0 1,0 0-1,-1 4 1,1 3-1933,0-10 1942,0-1-1,-1 1 1,1 0 0,0-1 0,0 1 0,0 0-1,-1-1 1,1 1 0,0-1 0,0 1 0,0 0-1,0-1 1,0 1 0,0-1 0,0 1-1,0 0 1,0-1 0,0 1 0,0-1 0,10-15-902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2:02.364"/>
    </inkml:context>
    <inkml:brush xml:id="br0">
      <inkml:brushProperty name="width" value="0.1" units="cm"/>
      <inkml:brushProperty name="height" value="0.1" units="cm"/>
    </inkml:brush>
  </inkml:definitions>
  <inkml:trace contextRef="#ctx0" brushRef="#br0">3 45 4937,'-2'-40'2016,"2"40"-1991,0 0 0,0 0 0,0-1 0,0 1 0,0 0 0,0 0 0,0-1 0,0 1 0,0 0 0,0 0 0,0 0 0,0-1 0,0 1 0,1 0 0,-1 0-1,0 0 1,0 0 0,0-1 0,0 1 0,1 0 0,-1 0 0,0 0 0,0 0 0,0 0 0,0 0 0,1-1 0,-1 1 0,0 0 0,0 0 0,1 0 0,-1 0-1,0 0 1,0 0 0,0 0 0,1 0 0,-1 0 0,0 0 0,0 0 0,1 0 0,-1 0 0,0 0 0,0 0 0,0 0 0,1 0 0,-1 0 0,0 1 0,0-1-1,0 0 1,1 0 0,-1 0 0,0 0 0,12 8-662,-10-7 640,12-2-280,-13 1 345,0 0 0,0 0-1,-1 0 1,1 0 0,0 0-1,0 0 1,0 0 0,-1 0 0,1 0-1,0 0 1,0 0 0,0 0 0,0 0-1,-1 1 1,1-1 0,0 0 0,0 1-1,-1-1 1,1 0 0,0 1 0,-1-1-1,1 1 1,0-1 0,0 2 0,3 2 227,0 0 0,-1 1 0,0-1 1,0 1-1,0 0 0,0 0 1,-1 0-1,0 0 0,2 6 0,0 7-367,5 26 0,-6-26 206,22 200-60,5 25 501,-24-189-612,-6-39-443,2-1-1,3 22 0,-5-36 459,0 0 0,0 0-1,0 0 1,0 1 0,0-1 0,0 0 0,0 0-1,0 0 1,0 0 0,0 0 0,0 0 0,0 0-1,0 0 1,0 0 0,0 1 0,0-1-1,0 0 1,0 0 0,0 0 0,0 0 0,0 0-1,-1 0 1,1 0 0,0 0 0,0 0 0,0 0-1,0 0 1,0 0 0,0 0 0,0 0 0,0 0-1,0 0 1,-1 0 0,1 0 0,0 0 0,0 0-1,0 0 1,0 0 0,0 0 0,0 0-1,0 0 1,0 0 0,0 0 0,-1 0 0,1 0-1,0 0 1,0 0 0,0 0 0,0 0 0,0 0-1,0 0 1,0 0 0,0 0 0,0 0 0,0 0-1,-1 0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2:05.565"/>
    </inkml:context>
    <inkml:brush xml:id="br0">
      <inkml:brushProperty name="width" value="0.1" units="cm"/>
      <inkml:brushProperty name="height" value="0.1" units="cm"/>
    </inkml:brush>
  </inkml:definitions>
  <inkml:trace contextRef="#ctx0" brushRef="#br0">0 29 3457,'11'5'203,"-4"-1"19,1-1 1,0 1-1,0-1 1,10 2-1,-14-5-112,0 1 0,0-1-1,1 0 1,-1 0 0,0 0-1,1-1 1,-1 0-1,0 0 1,0 0 0,0 0-1,5-2 1,83-31 170,-81 31-274,0 1-1,1-1 1,-1 2-1,1-1 1,-1 2 0,1 0-1,16 1 1,-23-1 6,8 1 133,0 0 0,0 0 0,0 1 0,0 1 1,0 0-1,0 1 0,15 7 0,-25-9-92,0 0 1,0 0-1,0 0 0,0 1 1,-1-1-1,1 1 1,-1 0-1,1 0 1,-1-1-1,0 1 1,3 6-1,1 0 11,-5-7-55,3 4 9,-1-1 0,0 1 0,0-1 0,4 10-1,-7-12-16,1 0-1,0-1 0,-1 1 1,0 0-1,1 0 1,-1-1-1,0 1 0,0 0 1,-1 0-1,1 0 0,-1-1 1,1 1-1,-1 0 0,0-1 1,-1 4-1,-2 1-7,1 1 0,-1-2 0,0 1 0,-1 0 0,0-1 0,0 0 0,0 0 0,0-1 0,-1 1 0,0-1 0,-9 6 0,-49 17-12,5 7 16,17-10 12,14-9 87,-47 39 1,73-53-103,-1 0 0,0 0 0,0 1 0,0-2 0,0 1 0,-1 0 0,1-1-1,0 1 1,-1-1 0,1 0 0,-1 0 0,0 0 0,1-1 0,-1 1 0,-6-1 0,54-24 255,-21 17-176,-1 0 1,1 1-1,0 1 0,1 2 0,-1 0 0,1 1 1,-1 2-1,1 0 0,41 6 0,-55-4-93,-1-1-1,0 1 0,1 1 0,-1-1 1,0 2-1,0-1 0,-1 1 1,1 0-1,-1 1 0,0 0 0,0 1 1,0-1-1,-1 1 0,10 11 1,-15-15 17,6 6-3,-1 0 1,9 11-1,-14-16 7,0-1 1,-1 1 0,1 0-1,-1-1 1,0 1 0,1 0-1,-1 0 1,-1 0 0,1 0 0,0 0-1,-1 0 1,1 0 0,-1 0-1,0 4 1,-1-1 10,-1-1 1,1 0-1,-1 1 0,0-1 1,0 0-1,-4 7 1,-22 31 100,-51 70 322,68-98-308,0 0 1,-2 0-1,0-1 1,0-1 0,-30 23-1,-83 41 592,98-59-612,3-1 85,-50 25-1,67-38-216,-1 0 1,0-1 0,0-1-1,0 1 1,0-1-1,0-1 1,0 0 0,0 0-1,-1-1 1,-10-1-1,20 1-6,-1 0 0,0 0 0,1 0 0,-1 0 0,0 0 0,1 0 0,-1-1 0,0 1 0,1 0 0,-1 0-1,1-1 1,-1 1 0,1 0 0,-1-1 0,1 1 0,-1 0 0,1-1 0,-1 1 0,1-1 0,-1 1-1,1-1 1,0 1 0,-1-1 0,1 1 0,0-1 0,-1 0 0,1 1 0,0-1 0,0 1 0,0-1 0,-1 0-1,1 1 1,0-1 0,0 0 0,0 1 0,0-1 0,0 1 0,0-1 0,0 0 0,0 1 0,1-1 0,-1 0-1,0 0 1,1-2-133,0 1 0,0-1-1,0 1 1,0-1 0,0 1-1,0 0 1,1 0 0,-1 0-1,3-3 1,24-16-745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2:06.290"/>
    </inkml:context>
    <inkml:brush xml:id="br0">
      <inkml:brushProperty name="width" value="0.1" units="cm"/>
      <inkml:brushProperty name="height" value="0.1" units="cm"/>
    </inkml:brush>
  </inkml:definitions>
  <inkml:trace contextRef="#ctx0" brushRef="#br0">100 108 5633,'-1'0'105,"0"-1"0,1 1-1,-1 0 1,1 0 0,-1-1-1,0 1 1,1 0 0,-1 0-1,1 0 1,-1 0 0,0-1-1,1 1 1,-1 0-1,0 0 1,1 0 0,-1 1-1,0-1 1,1 0 0,-1 0-1,0 0 1,1 0 0,-1 1-1,1-1 1,-1 0 0,0 0-1,0 1 1,-16 12-386,-2 10 728,-16 28 246,33-49-645,1 1 1,0-1-1,-1 0 0,1 1 0,1-1 1,-1 1-1,0 0 0,0-1 0,1 1 1,0-1-1,-1 1 0,1 0 0,0-1 1,0 1-1,1 0 0,-1-1 0,0 1 1,1 0-1,1 3 0,1 6 57,4 25-106,2 0 1,2 0 0,1-1 0,1-1-1,26 47 1,-34-74 35,-1 0 0,1-1 0,1 1 0,-1-2 0,1 1 0,1 0 0,-1-1 0,1 0 0,0-1-1,0 1 1,1-1 0,15 7 0,-18-9-13,1-1-1,-1-1 1,1 1 0,0-1-1,-1 0 1,1 0 0,0 0-1,0-1 1,0 0-1,-1 0 1,1-1 0,0 1-1,0-1 1,-1 0 0,1-1-1,-1 0 1,1 0 0,-1 0-1,1 0 1,9-7-1,-8 4-18,1 0 0,-1-1 0,1 0 0,-2 0 0,1-1 0,-1 0 0,0 0 0,0-1 0,-1 1 0,8-16 0,-8 11 33,0 1 0,-1-1 0,0 0 0,-1 0 1,-1-1-1,0 1 0,1-18 0,-3 6 133,-1-1 1,-2 0-1,0 0 0,-1 1 0,-2 0 0,0-1 0,-16-36 0,13 39 20,-1 1 0,-1 0 0,-18-25-1,25 41-198,0 0-1,0 0 0,0 1 1,-1-1-1,1 1 1,-1 0-1,0 1 1,0-1-1,0 1 0,-1 0 1,1 0-1,-1 1 1,0-1-1,-10-2 0,6 3-214,0 1 0,0 0-1,0 0 1,0 1 0,0 1-1,0-1 1,0 2-1,-14 2 1,-38 14-1925,3 5 941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06.707"/>
    </inkml:context>
    <inkml:brush xml:id="br0">
      <inkml:brushProperty name="width" value="0.2" units="cm"/>
      <inkml:brushProperty name="height" value="0.2" units="cm"/>
      <inkml:brushProperty name="color" value="#E71224"/>
    </inkml:brush>
  </inkml:definitions>
  <inkml:trace contextRef="#ctx0" brushRef="#br0">594 106 5825,'-1'2'229,"-1"1"0,1-1 0,-1 0 0,1 0 0,-1 0 0,1-1 0,-1 1 0,0 0 0,-4 2 0,3-10 904,0-9 69,2 9-863,2-2 914,-2 5-926,-11 6-143,6-2-156,0 0-1,0 0 0,0-1 1,0 0-1,0 0 1,0-1-1,0 1 0,1-1 1,-1-1-1,0 1 0,-9-4 1,-22-5 17,23 7-20,1-1 0,0 0-1,0-1 1,-23-12 0,34 16-23,-6-3 16,-1 0-1,0 1 0,0 0 0,0 0 0,0 1 0,0 1 0,-16-2 0,2 3 20,-41 5 0,44-3-29,-21 3-5,23 0-3,15-4 0,0 0 0,0 0 0,0 0 1,0 0-1,0-1 0,0 1 0,-1-1 0,1 0 0,0 0 0,0 0 0,0 0 1,-1-1-1,1 1 0,0-1 0,0 0 0,0 0 0,0 0 0,0 0 0,-5-3 1,6 3 0,1 0 0,0 0 1,-1 0-1,1-1 1,0 1-1,0 0 0,0 0 1,0-1-1,0 1 1,0-1-1,0 1 1,0-1-1,1 0 0,-1 1 1,0-1-1,1 1 1,-1-4-1,0 2 2,1 3-2,-1 1 0,0 0 1,1-1-1,-1 1 1,1 0-1,-1 0 1,1 0-1,-1 0 1,1-1-1,-1 1 1,1 0-1,0 0 1,0 0-1,-1 0 1,1 0-1,0 0 1,0 0-1,0 0 1,0 0-1,0 0 1,0 0-1,0 0 1,0 0-1,1 0 1,-1-1-1,1 3 1,6 9-8,0 1 0,-1-1 0,8 23 0,-9-23 1,-1-1 1,-1 1 0,1 1-1,-2-1 1,0 0 0,0 1-1,-1-1 1,-2 24 0,-2 21-4,3 0 0,9 78 0,10 10 8,20 189 31,-38-321-27,0 0 0,-1 0 1,-3 19-1,3-32-4,0 0 0,0 1 0,0-1-1,0 0 1,0 1 0,0-1 0,0 0 0,0 1 0,1-1 0,-1 0 0,0 0 0,0 1 0,0-1-1,0 0 1,0 1 0,1-1 0,-1 0 0,0 0 0,0 1 0,0-1 0,1 0 0,-1 0 0,0 1-1,0-1 1,1 0 0,-1 0 0,0 0 0,1 0 0,-1 0 0,0 1 0,1-1 0,14 3-7,0-1 2,-2 7 4,-12-8 1,0 0 0,-1 0 0,1 0 0,0 0 0,1 0 0,-1 0 0,0-1 0,0 1 0,0 0 0,0-1 0,0 1 0,1-1 0,-1 1 0,0-1 0,1 0 0,-1 0 0,0 1 0,0-1 0,1 0 0,-1 0 0,2 0 0,0-1 0,-1 1 1,0 0-1,1 0 1,-1 0-1,0 0 1,1 0-1,-1 1 1,0-1-1,1 1 0,-1 0 1,0-1-1,0 1 1,1 0-1,-1 0 1,0 0-1,0 1 1,0-1-1,0 0 1,-1 1-1,4 2 1,11 7 8,1-9 3,-6-2-2,-5 1-1,-1 1-1,1-1 1,9 5-1,14 4 37,-24-9-37,0 0 1,0 0-1,0 1 0,0 0 1,0 0-1,0 0 0,0 0 1,-1 1-1,1 0 0,-1 0 1,5 5-1,-7-7 1,-1 1 0,1-1 0,0 0 0,0 1 1,0-1-1,0 0 0,0 0 0,0 0 0,0 0 0,0-1 0,0 1 0,0 0 1,1-1-1,-1 0 0,0 1 0,0-1 0,0 0 0,1 0 0,-1 0 0,0 0 1,0-1-1,1 1 0,-1-1 0,2 0 0,29-3 138,-25 4-120,0 0 0,1 1 0,-1 0 0,0 0 0,13 4 0,-19-4-48,0-1 1,0 1-1,-1 0 0,1-1 0,0 1 0,-1 0 0,1 0 0,-1 0 1,1 0-1,-1 0 0,0 1 0,1-1 0,-1 0 0,0 1 1,0-1-1,0 0 0,0 1 0,0 0 0,0-1 0,0 1 0,0-1 1,-1 1-1,1 0 0,-1 0 0,1-1 0,-1 1 0,0 0 0,0 0 1,1 0-1,-1-1 0,-1 1 0,1 0 0,0 0 0,0 0 0,-1 2 1,-1 2-702,-1-7 285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07.306"/>
    </inkml:context>
    <inkml:brush xml:id="br0">
      <inkml:brushProperty name="width" value="0.2" units="cm"/>
      <inkml:brushProperty name="height" value="0.2" units="cm"/>
      <inkml:brushProperty name="color" value="#E71224"/>
    </inkml:brush>
  </inkml:definitions>
  <inkml:trace contextRef="#ctx0" brushRef="#br0">1 11 4137,'0'-4'2173,"8"1"-1836,-3 2-255,1 0 1,0 0 0,-1 1-1,1 0 1,11 1 0,79 15 618,-83-13-502,-1 0 0,1 1 0,-1 0 0,0 0 0,0 2 0,-1-1 0,1 2 0,18 13 0,-22-13-120,0 0 1,-1 1-1,0 0 0,0 0 1,-1 1-1,0 0 1,9 17-1,-9-13 33,0 0 0,5 21 1,-1-2 25,35 78 134,-32-69-136,14 79 1,-13-49 3,-4-29-61,40 235 575,-41-88-710,-9-188 7,0 1 0,0-1 1,-1 1-1,1-1 1,0 1-1,0-1 1,-1 1-1,1-1 0,-1 1 1,1-1-1,-1 1 1,0-1-1,0 0 1,1 1-1,-1-1 0,-1 1 1,1-1 30,1-1 0,0 0-1,0 0 1,0 0 0,0 0 0,0 0 0,-1 0 0,1 0-1,0 0 1,0 0 0,0 0 0,-1 0 0,1 1-1,0-1 1,0 0 0,0 0 0,0 0 0,-1 0 0,1 0-1,0-1 1,0 1 0,0 0 0,0 0 0,-1 0 0,1 0-1,0 0 1,0 0 0,0 0 0,0 0 0,-1 0 0,1 0-1,0 0 1,0-1 0,0 1 0,0 0 0,0 0 0,-1 0-1,-2-14-1094,-3-29 486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07.678"/>
    </inkml:context>
    <inkml:brush xml:id="br0">
      <inkml:brushProperty name="width" value="0.2" units="cm"/>
      <inkml:brushProperty name="height" value="0.2" units="cm"/>
      <inkml:brushProperty name="color" value="#E71224"/>
    </inkml:brush>
  </inkml:definitions>
  <inkml:trace contextRef="#ctx0" brushRef="#br0">478 29 4889,'0'-6'1991,"1"-1"-1532,-1-6 160,-1 11-248,-2 7 157,3-5-505,0 1 0,0-1 0,0 1 0,0-1 0,-1 1 0,1-1 0,0 1 1,-1-1-1,1 1 0,0-1 0,-1 1 0,1-1 0,0 0 0,-1 1 0,1-1 1,-1 1-1,0-1 0,-1 2 30,0-1 1,0 1-1,1-1 0,-1 1 0,0 0 1,1 0-1,-3 2 0,-10 16 297,1 0-1,-19 40 1,25-45-193,-24 46 390,-28 30 158,12-3-141,-8-6-210,33-51-229,-22 43 1,37-59-96,2 0 0,-7 25 0,8-25-19,-32 90-21,29-89-181,0 1 1,-1-2 0,0 1 0,-12 15-1,17-27-99,-8 11-1006,11-14 1207,0 0 0,0 0 0,0 0-1,0 0 1,0-1 0,0 1 0,0 0 0,0 0-1,0 0 1,1 0 0,-1 0 0,1 1-1,-1-2 66,0 0-50,0 1 0,10-8-1809,17-47 660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08.018"/>
    </inkml:context>
    <inkml:brush xml:id="br0">
      <inkml:brushProperty name="width" value="0.2" units="cm"/>
      <inkml:brushProperty name="height" value="0.2" units="cm"/>
      <inkml:brushProperty name="color" value="#E71224"/>
    </inkml:brush>
  </inkml:definitions>
  <inkml:trace contextRef="#ctx0" brushRef="#br0">0 0 8138,'2'0'2936,"7"16"-2320,-2 15-447,51 54-113,-60-20 0,11 11 112,-9-27 80,2 41 80,9-34 8,-13-14-144,6 23-104,19-43-272,-12-4-200,-4-24-584,-1 6-489,17-9 905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08.357"/>
    </inkml:context>
    <inkml:brush xml:id="br0">
      <inkml:brushProperty name="width" value="0.2" units="cm"/>
      <inkml:brushProperty name="height" value="0.2" units="cm"/>
      <inkml:brushProperty name="color" value="#E71224"/>
    </inkml:brush>
  </inkml:definitions>
  <inkml:trace contextRef="#ctx0" brushRef="#br0">298 0 6529,'-27'54'2697,"13"-29"-1393,14 24-1464,-49 0-824,29-18-144,-34 27-8,14-49 239,7 25 281,-5 22-448,15-20 744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36.065"/>
    </inkml:context>
    <inkml:brush xml:id="br0">
      <inkml:brushProperty name="width" value="0.1" units="cm"/>
      <inkml:brushProperty name="height" value="0.1" units="cm"/>
    </inkml:brush>
  </inkml:definitions>
  <inkml:trace contextRef="#ctx0" brushRef="#br0">0 112 5561,'33'5'2993,"8"-14"-225,12-4-2231,11-1-1002,1 3-183,-8 0-48,-6 2 88,-5 5 416,-2-3 200,-4 3 96,4 8 0,-17-10-64,1 1-128,-6-4-672,-10-2-897,1 3 1049</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08.713"/>
    </inkml:context>
    <inkml:brush xml:id="br0">
      <inkml:brushProperty name="width" value="0.2" units="cm"/>
      <inkml:brushProperty name="height" value="0.2" units="cm"/>
      <inkml:brushProperty name="color" value="#E71224"/>
    </inkml:brush>
  </inkml:definitions>
  <inkml:trace contextRef="#ctx0" brushRef="#br0">1 0 4913,'44'2'2121,"8"12"-713,19 21-1336,-4-3-24,23 13 96,-5-5 112,9 9 88,-3-2 0,-19 13-96,-5 5-144,-34-22-168,-3-10-232,-17-28-952,-9-43-1745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09.086"/>
    </inkml:context>
    <inkml:brush xml:id="br0">
      <inkml:brushProperty name="width" value="0.2" units="cm"/>
      <inkml:brushProperty name="height" value="0.2" units="cm"/>
      <inkml:brushProperty name="color" value="#E71224"/>
    </inkml:brush>
  </inkml:definitions>
  <inkml:trace contextRef="#ctx0" brushRef="#br0">663 101 1992,'-9'-50'1585,"2"15"119,-11 32-560,-4-10-199,-9 31-265,-12 7-80,-4 10-120,9 3-48,-20 18-80,13-7-48,-11 10-48,-2-1-48,5 11-112,-8-11-48,12 0-248,6-18-224,21-22-680,20 7 680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09.439"/>
    </inkml:context>
    <inkml:brush xml:id="br0">
      <inkml:brushProperty name="width" value="0.2" units="cm"/>
      <inkml:brushProperty name="height" value="0.2" units="cm"/>
      <inkml:brushProperty name="color" value="#E71224"/>
    </inkml:brush>
  </inkml:definitions>
  <inkml:trace contextRef="#ctx0" brushRef="#br0">1 0 7090,'45'25'2559,"-37"-19"-2406,1-1 0,1 0-1,-1 0 1,1-1-1,17 5 1,-7-3-157,1 1 1,24 13-1,-41-18 2,-1-1 1,0 0 0,0 1 0,1-1 0,-1 1 1,0 0-1,-1 0 0,1 0 0,0 1 0,-1-1 0,1 0 0,-1 1 0,1 0 0,2 4 1,1 1 9,-2-4 20,0 1 0,-1 0 1,0 0-1,0 0 0,3 5 1,-6-9-11,1 0 0,-1 0 0,0 1 0,1-1 0,-1 0 0,0 0 0,0 0 0,1 0 0,-1 0 0,0 1 0,0-1 0,0 0 0,-1 0 0,1 0 0,0 0 0,0 0 0,-1 1 0,1-1 0,0 0 0,-1 0 1,1 0-1,-1 0 0,0 0 0,1 0 0,-1 0 0,0 0 0,0 0 0,1-1 0,-1 1 0,0 0 0,0 0 0,-2 0 0,-87 60 249,83-56-263,1-1 0,0 1-1,0 1 1,0-1 0,0 1 0,1 0-1,0 0 1,0 1 0,-7 13 0,4-6 3,-8 9 19,11-15 5,0-1 0,0 1 0,-6 16 0,-3 12 113,13-36-135,1 0 0,0 1 1,0-1-1,-1 1 0,1-1 0,0 1 0,0-1 0,0 1 0,0 0 0,0-1 0,0 1 0,0-1 0,0 1 1,0-1-1,0 1 0,0-1 0,0 1 0,0-1 0,1 1 0,-1-1 0,0 1 0,0-1 0,0 1 0,1-1 1,-1 1-1,0-1 0,1 0 0,-1 1 0,0-1 0,1 1 0,-1-1 0,0 0 0,1 1 0,-1-1 0,1 0 1,0 1-1,15-10 199,-13 8-189,0 1-1,-1 0 1,1 0 0,0 0 0,0 0-1,0 0 1,0 0 0,0 1-1,0 0 1,-1-1 0,1 1 0,0 0-1,3 2 1,-3-2-4,0 1 1,1-1-1,-1-1 1,0 1-1,0 0 0,5 0 1,-5-2 0,0 1 0,0-1 0,1 0 0,-1 0 0,5-2 0,9-4 37,37-3 28,-28 0-58,-22 8-22,0 0-1,0 0 1,0 0-1,0 1 1,0 0-1,1 0 1,-1 0-1,1 0 1,-1 0 0,1 1-1,-1 0 1,1 0-1,4 1 1,10 2-24,-13-1-37,1-1 0,1 0 0,-1-1-1,0 1 1,0-2 0,0 1 0,11-2 0,28-4-548,-39 3 535,1 0 0,-1 0-1,0 0 1,8-6-1,-15 9 73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09.778"/>
    </inkml:context>
    <inkml:brush xml:id="br0">
      <inkml:brushProperty name="width" value="0.2" units="cm"/>
      <inkml:brushProperty name="height" value="0.2" units="cm"/>
      <inkml:brushProperty name="color" value="#E71224"/>
    </inkml:brush>
  </inkml:definitions>
  <inkml:trace contextRef="#ctx0" brushRef="#br0">61 0 5601,'-7'27'2113,"-22"20"-993,5 29-1344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10.153"/>
    </inkml:context>
    <inkml:brush xml:id="br0">
      <inkml:brushProperty name="width" value="0.2" units="cm"/>
      <inkml:brushProperty name="height" value="0.2" units="cm"/>
      <inkml:brushProperty name="color" value="#E71224"/>
    </inkml:brush>
  </inkml:definitions>
  <inkml:trace contextRef="#ctx0" brushRef="#br0">1 0 7066,'33'18'2672,"19"2"-1816,6 16-720,20 27-120,10-5 0,8 45-8,-23-14 8,-17 1 16,-27-41 0,3 0 16,-5 5-16,20 8-256,-21-24-312,-12-20 344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10.604"/>
    </inkml:context>
    <inkml:brush xml:id="br0">
      <inkml:brushProperty name="width" value="0.2" units="cm"/>
      <inkml:brushProperty name="height" value="0.2" units="cm"/>
      <inkml:brushProperty name="color" value="#E71224"/>
    </inkml:brush>
  </inkml:definitions>
  <inkml:trace contextRef="#ctx0" brushRef="#br0">553 16 5313,'-9'-9'2905,"-11"3"-1705,-9 30-680,-18 3-192,-11 27-168,-5 24-16,-4-18-56,9 23-40,2 0-72,0-7-160,14-31-504,-5 17 456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10.958"/>
    </inkml:context>
    <inkml:brush xml:id="br0">
      <inkml:brushProperty name="width" value="0.2" units="cm"/>
      <inkml:brushProperty name="height" value="0.2" units="cm"/>
      <inkml:brushProperty name="color" value="#E71224"/>
    </inkml:brush>
  </inkml:definitions>
  <inkml:trace contextRef="#ctx0" brushRef="#br0">35 4 5529,'18'-2'1864,"25"1"0,51 6-1239,-57-2-560,-25-2-59,-8-1-1,1 0 0,0 0 0,-1 1-1,1-1 1,5 3 0,-9-3-2,1 1 0,-1-1 0,0 1 0,0 0 0,1-1 0,-1 1 0,0 0 0,0 0 0,0 0 0,0 0 0,0 0 0,0 0 0,0 0 0,-1 0 0,1 0 0,0 1-1,-1-1 1,1 0 0,0 0 0,-1 1 0,0-1 0,1 3 0,0-2 2,-1 1 0,1 0-1,-1-1 1,0 1 0,0-1-1,0 1 1,0 0 0,-1-1-1,1 1 1,-1 0 0,1-1-1,-1 1 1,0-1 0,-2 4-1,-1 1 5,0-1 0,0 0 0,-1 0 0,0-1 0,-10 10 0,-110 89 3,110-92 2,1 1 0,0 0 0,1 1-1,1 1 1,-11 16 0,18-24 32,0 0 0,1 1-1,0 0 1,0 0 0,1 0 0,0 0 0,-2 9 0,5-16-33,0 0 0,-1 0 1,1 0-1,0 0 1,0 0-1,0 0 0,0 0 1,0 1-1,0-1 0,0 0 1,0 0-1,0 0 1,1 0-1,-1 0 0,0 0 1,1 0-1,-1 0 1,0 0-1,2 2 0,-1-3 0,-1 1 0,1 0 0,0-1 0,0 1 0,0-1-1,0 1 1,0-1 0,-1 1 0,1-1 0,0 0 0,0 0-1,0 1 1,0-1 0,0 0 0,0 0 0,0 0 0,2 0 0,3-1 29,1 1 1,-1-2 0,0 1 0,0-1 0,8-2 0,-3-1 27,20-11 1,-3 2-56,10-1-150,-24 6-11,-13 8 110,0 0 1,0 0-1,0 0 1,1 0-1,-1 0 1,1 1-1,-1-1 1,0 0 0,1 1-1,-1-1 1,1 0-1,0 1 1,-1 0-1,1-1 1,-1 1-1,1 0 1,0 0-1,-1 0 1,1 0-1,0 0 1,-1 0-1,1 1 1,1-1 0,8 9-315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11.687"/>
    </inkml:context>
    <inkml:brush xml:id="br0">
      <inkml:brushProperty name="width" value="0.2" units="cm"/>
      <inkml:brushProperty name="height" value="0.2" units="cm"/>
      <inkml:brushProperty name="color" value="#E71224"/>
    </inkml:brush>
  </inkml:definitions>
  <inkml:trace contextRef="#ctx0" brushRef="#br0">1 15 3729,'127'-14'1556,"-126"14"-1512,0 0 1,0-1-1,0 1 0,1 0 0,-1 1 0,0-1 1,0 0-1,1 0 0,-1 0 0,0 1 1,0-1-1,0 1 0,2 0 0,-3-1-33,0 0-1,0 0 1,0 0-1,0 1 1,0-1-1,0 0 1,0 0-1,0 0 1,0 0 0,0 1-1,0-1 1,0 0-1,0 0 1,0 0-1,0 0 1,-1 0-1,1 1 1,0-1-1,0 0 1,0 0-1,0 0 1,0 0-1,0 0 1,0 0-1,0 1 1,-1-1-1,1 0 1,0 0 0,0 0-1,0 0 1,0 0-1,0 0 1,-1 0-1,1 0 1,0 0-1,0 0 1,0 0-1,0 0 1,-1 0-1,1 1 2,-1-1-1,1 0 1,-1 0-1,0 0 0,1 1 1,-1-1-1,1 0 1,-1 0-1,1 0 0,-1 0 1,1 0-1,-1 0 1,0 0-1,1 0 0,-1 0 1,1 0-1,-2-1 1,1-2 29,1 3-1,-3 4 22,3-4-56,0 1 0,0-1 1,0 0-1,-1 0 0,1 0 1,0 0-1,0 0 0,0 0 0,0 1 1,0-1-1,0 0 0,0 0 0,0 0 1,0 0-1,0 1 0,0-1 1,-1 0-1,1 0 0,0 0 0,0 0 1,0 1-1,0-1 0,0 0 1,0 0-1,1 0 0,-1 0 0,0 1 1,0-1-1,0 0 0,0 0 1,0 0-1,0 1 0,12 8 331,-11-8-312,17 14 514,-16-12-427,1 0 1,0 0-1,0-1 1,0 1-1,0-1 0,0 0 1,0 0-1,8 3 1,-6-3 13,0-1 0,0 0 0,0-1 0,7 1 0,30 4 612,-34-3-654,2 0-19,0 0 0,-1 1 0,1 0 1,-1 0-1,18 9 0,-22-7-52,1 0-1,-1 1 1,0-1-1,8 11 1,5 7 0,-9-15-12,-6-4 3,1-1 0,-1 1 0,1-1 0,-1 1 0,5 8 0,-7-10-3,-1-1-1,1 0 0,-1 0 1,1 0-1,-1 1 0,0-1 1,0 0-1,1 1 0,-1-1 0,0 0 1,0 1-1,0-1 0,0 0 1,-1 1-1,1-1 0,0 0 1,-1 0-1,1 1 0,0-1 1,-1 0-1,0 0 0,1 1 0,-1-1 1,0 0-1,1 0 0,-1 0 1,0 0-1,0 0 0,-1 1 1,-50 41-104,5-5-88,-2 10-202,37-38 275,-64 54-1162,42-44 371,16-11 413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12.313"/>
    </inkml:context>
    <inkml:brush xml:id="br0">
      <inkml:brushProperty name="width" value="0.2" units="cm"/>
      <inkml:brushProperty name="height" value="0.2" units="cm"/>
      <inkml:brushProperty name="color" value="#E71224"/>
    </inkml:brush>
  </inkml:definitions>
  <inkml:trace contextRef="#ctx0" brushRef="#br0">110 1 6657,'-18'47'2761,"29"-56"-1233,0 9-1952,-4-9-400,-14 29-152,-6-42 8,-25 28 464,2 6-57,9 52 457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12.744"/>
    </inkml:context>
    <inkml:brush xml:id="br0">
      <inkml:brushProperty name="width" value="0.2" units="cm"/>
      <inkml:brushProperty name="height" value="0.2" units="cm"/>
      <inkml:brushProperty name="color" value="#E71224"/>
    </inkml:brush>
  </inkml:definitions>
  <inkml:trace contextRef="#ctx0" brushRef="#br0">0 5 6873,'47'-5'2537,"3"30"-1849,-10-14-624,36 18-72,0-11 0,0 24 8,0-1 16,-34 39 16,-4 7-8,-8-29-40,-4 27-176,6-58-680,-6-25-696,-17 27 935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36.448"/>
    </inkml:context>
    <inkml:brush xml:id="br0">
      <inkml:brushProperty name="width" value="0.1" units="cm"/>
      <inkml:brushProperty name="height" value="0.1" units="cm"/>
    </inkml:brush>
  </inkml:definitions>
  <inkml:trace contextRef="#ctx0" brushRef="#br0">0 21 4841,'26'2'1864,"17"0"-1183,12 0-577,6-8-104,4 4 0,9-3 160,2-8 48,21 22 40,-24-11 0,-12 2-176,4 11-144,-41-20-688,13 13-977,-8 1 1097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13.133"/>
    </inkml:context>
    <inkml:brush xml:id="br0">
      <inkml:brushProperty name="width" value="0.2" units="cm"/>
      <inkml:brushProperty name="height" value="0.2" units="cm"/>
      <inkml:brushProperty name="color" value="#E71224"/>
    </inkml:brush>
  </inkml:definitions>
  <inkml:trace contextRef="#ctx0" brushRef="#br0">551 0 6985,'-2'5'2497,"-30"10"-2097,8 23-408,-19 34-136,-22-32 16,3 54 64,-5-14 64,6 1 48,5-1-48,-9 17-576,7-8-544,43-35 680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13.503"/>
    </inkml:context>
    <inkml:brush xml:id="br0">
      <inkml:brushProperty name="width" value="0.2" units="cm"/>
      <inkml:brushProperty name="height" value="0.2" units="cm"/>
      <inkml:brushProperty name="color" value="#E71224"/>
    </inkml:brush>
  </inkml:definitions>
  <inkml:trace contextRef="#ctx0" brushRef="#br0">112 0 5929,'-24'27'2073,"19"-18"-1257,-24 31-1400,18 7 8,2-16 600,-22 48 344,31-21 496,-2-2 88,24 11-192,9-25-160,7-1-232,18-28-87,14-6-145,-6-34-64,6 7-264,-12 24-209,-22-19-775,11-6 736</inkml:trace>
  <inkml:trace contextRef="#ctx0" brushRef="#br0" timeOffset="1">325 222 7154,'-27'98'2368,"2"-49"-2008,8 36-1320,-15 36-24,21-61 232,2 50-9,2-66-927,16-32 1224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14.188"/>
    </inkml:context>
    <inkml:brush xml:id="br0">
      <inkml:brushProperty name="width" value="0.2" units="cm"/>
      <inkml:brushProperty name="height" value="0.2" units="cm"/>
      <inkml:brushProperty name="color" value="#E71224"/>
    </inkml:brush>
  </inkml:definitions>
  <inkml:trace contextRef="#ctx0" brushRef="#br0">0 62 10306,'23'43'3072,"20"36"-1826,-12-29-1318,-25-37-78,-4-9 68,0 0 0,0 0-1,0 0 1,0 0 0,4 5 0,-5-9 48,0 1 0,0 0 0,0 0 0,-1-1 0,1 1 0,0-1 0,0 1 0,0 0 0,0-1 0,0 0 0,0 1 0,0-1 0,0 0 0,0 1 0,0-1 0,0 0 0,0 0 0,0 0 0,0 0 0,0 0 0,0 0 0,1 0 0,-1 0 0,0 0 0,0-1 0,0 1 0,1-1 0,19-11-932,0-1-817,-10 9 682,-8 3 908,0 0-1,1 0 0,-1 0 0,0-1 1,0 0-1,0 1 0,0-1 0,0 0 1,0 0-1,0-1 0,-1 1 0,1 0 1,-1-1-1,0 0 0,1 0 0,-1 1 1,2-6-1,20-23-1417,-10 20 1363,0 0 0,0 0 0,1 1 0,0 1 0,1 1 0,17-8-1,-19 12 403,1-1 0,-1 2 1,1 0-1,21-2 0,-27 4-54,1 1 0,0 0 0,-1 0 1,1 1-1,-1 1 0,1-1 1,14 6-1,10 10 165,-30-14-247,1 0 1,0-1 0,0 1 0,0-1-1,1 0 1,-1 0 0,6 1 0,21 2-197,-17 3-88,-14-6 211,1-1-1,0 0 1,-1 0 0,1 0-1,0 0 1,0-1 0,0 1 0,0 0-1,-1-1 1,1 1 0,0-1-1,0 0 1,0 0 0,0 1 0,3-2-1,17 2-405,-16 0 362,-1-1 0,1 0 0,0 0 0,0 0 0,0-1 1,6-1-1,3-4 43,-1 0 0,0-2 0,0 1 0,16-13 0,-17 11 46,1 0 0,0 1-1,1 0 1,26-9 0,-16 11 9,0 1 0,1 1 0,0 2 1,31 0-1,-28 1 44,13-2 84,-30 2 51,1 0 1,0 0 0,-1 1-1,26 4 1,31 11 813,-30-6-347,-1-1-1,41 2 1,72-12-45,-145 2-597,28 2-13,-1-1 0,1-2 0,47-8 0,-67 6 11,24-4 3,-1 6-11,-27 1-16,0 0 1,0 0-1,0-1 0,0-1 0,13-3 0,-7 0-32,8-3-151,1 1 0,35-5-1,-7 4-173,-36 5 265,0 1 0,20 0 0,-33 2 89,1 1 1,0 0-1,-1 0 1,10 3-1,2 1-14,2-2-19,1-1 0,34 0 0,-10 0-99,-30-1 97,25 7 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14.683"/>
    </inkml:context>
    <inkml:brush xml:id="br0">
      <inkml:brushProperty name="width" value="0.2" units="cm"/>
      <inkml:brushProperty name="height" value="0.2" units="cm"/>
      <inkml:brushProperty name="color" value="#E71224"/>
    </inkml:brush>
  </inkml:definitions>
  <inkml:trace contextRef="#ctx0" brushRef="#br0">0 3 7802,'41'-3'2600,"70"66"-2576,-48-7-24,24-23 0,-2 55 96,-20-21 184,29 0 32,-43 11 8,-8-15-96,15 42-336,-45-11-192,-1 0-520,-10-14-496,0-122 832</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15.048"/>
    </inkml:context>
    <inkml:brush xml:id="br0">
      <inkml:brushProperty name="width" value="0.2" units="cm"/>
      <inkml:brushProperty name="height" value="0.2" units="cm"/>
      <inkml:brushProperty name="color" value="#E71224"/>
    </inkml:brush>
  </inkml:definitions>
  <inkml:trace contextRef="#ctx0" brushRef="#br0">839 1 6193,'-56'13'2225,"-14"32"-1873,-10-2-560,-14 35-96,2 14 56,-4 22 376,4-23 112,16 5 16,7 9-120,11-31-792,13 13-809,34-28 913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15.423"/>
    </inkml:context>
    <inkml:brush xml:id="br0">
      <inkml:brushProperty name="width" value="0.2" units="cm"/>
      <inkml:brushProperty name="height" value="0.2" units="cm"/>
      <inkml:brushProperty name="color" value="#E71224"/>
    </inkml:brush>
  </inkml:definitions>
  <inkml:trace contextRef="#ctx0" brushRef="#br0">21 1 8442,'4'14'585,"2"7"105,-1 0 0,5 35 0,-10-52-777,0 1 0,-1 0 1,1 0-1,-1-1 0,0 1 0,-1-1 0,1 1 0,-1-1 1,-2 6-1,-2 6 83,1-1 67,-1 1 114,2 0-1,0 0 1,0 0 0,0 20 0,4-35-171,-1 0 1,1 0-1,0 0 1,0 0 0,0-1-1,0 1 1,0 0-1,0 0 1,0 0-1,0 0 1,1-1 0,-1 1-1,0 0 1,0 0-1,1 0 1,-1-1-1,0 1 1,1 0 0,-1 0-1,1-1 1,0 2-1,0-2-31,0 0 1,0 1-1,0-1 0,1 0 0,-1 0 0,0 0 0,0 0 0,0 0 0,1 0 1,-1 0-1,0 0 0,2-1 0,-2 1 1,0 0 9,0 0-1,0 0 1,0 0-1,-1 0 1,1 0-1,0-1 1,0 1-1,-1 0 1,1-1-1,0 1 1,-1 0-1,1-1 1,0 1-1,-1-1 1,1 1-1,-1-1 1,1 1-1,-1-1 1,1 0-1,-1 1 0,1-1 1,-1 1-1,1-2 1,24-51-342,-16 39 304,1 0 1,0 0-1,1 1 1,1 0 0,0 1-1,21-16 1,-25 21 49,0 0 1,0 1 0,1 1-1,10-6 1,-14 9 6,0 0-1,1 0 1,-1 0 0,1 1 0,0 0 0,0 0 0,8 0-1,30-1 73,-42 2-64,1-1 0,0 1 0,-1 0 0,1-1 0,0 1 0,-1 0 0,1 1 0,-1-1 0,1 0 0,0 1 0,2 0 0,-3 0-4,-1 0 1,0 0 0,0 0 0,0 0 0,0 0-1,0 0 1,0 0 0,0 0 0,-1 0-1,1 1 1,0-1 0,0 0 0,-1 0 0,1 1-1,-1-1 1,1 0 0,-1 1 0,0-1-1,1 3 1,-1-2 7,0 0 1,0-1-1,0 1 0,0 0 0,0 0 1,0 0-1,0 0 0,-1-1 0,1 1 0,-1 0 1,1 0-1,-2 2 0,1-1 5,-2 3 14,1 1 0,0 0 0,1 0 1,0 0-1,0 0 0,0 0 0,1 0 0,0 1 0,0-1 0,1 0 0,0 0 0,2 10 0,18 30 85,-16-25-86,0 3-41,8-12-88,-1-3-102,-12-10 179,0 1 0,0-1 1,1 0-1,-1 0 0,0 1 0,0-1 0,0 0 0,0 1 0,0-1 0,0 0 0,0 0 0,1 1 0,-1-1 0,0 0 0,0 1 1,0-1-1,0 0 0,-1 1 0,1-1 0,0 0 0,0 1 0,0-1 0,0 0 0,0 1 0,0-1 0,0 0 0,0 0 0,-1 1 1,1-1-1,0 0 0,0 0 0,0 1 0,-1-1 0,1 0 0,0 0 0,-1 1 0,-4 1-652,5-2 660,0 0 0,0 0-1,0 0 1,0 0 0,0 0 0,0 0-1,0 0 1,0 0 0,0 0-1,0 0 1,-1 0 0,1-1-62,0 1 61,0 0 1,0 0 0,0 0-1,0 0 1,0 0 0,0 0 0,0 0-1,0 0 1,0 0 0,0 0-1,0 0 1,0-1 0,0 1-1,0 0 1,0 0 0,0 0 0,0 0-1,0 0 1,0 0 0,0 0-1,0 0 1,0 0 0,0 0-1,0 0 1,0 0 0,0 0 0,0 0-1,0 0 1,0-1 0,1 1-52,-1 0 52,0 0-1,0 0 1,0 0 0,0 0-1,0 0 1,0 0 0,0 0-1,0 0 1,0 0 0,0 0 0,29-19-805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15.914"/>
    </inkml:context>
    <inkml:brush xml:id="br0">
      <inkml:brushProperty name="width" value="0.2" units="cm"/>
      <inkml:brushProperty name="height" value="0.2" units="cm"/>
      <inkml:brushProperty name="color" value="#E71224"/>
    </inkml:brush>
  </inkml:definitions>
  <inkml:trace contextRef="#ctx0" brushRef="#br0">0 93 4913,'7'1'295,"-4"0"-180,0 0 0,-1-1 0,1 1 0,0-1 0,-1 0 0,1 0 0,0 0 0,-1 0 0,1 0 1,0-1-1,-1 1 0,1-1 0,-1 0 0,1 1 0,-1-1 0,1-1 0,-1 1 0,1 0 0,-1 0 0,0-1 1,0 1-1,0-1 0,0 0 0,0 0 0,0 0 0,3-3 0,-1 0-17,1 0-14,-1 0 0,1 0 0,1 0-1,8-6 1,-12 10-57,-1 0-1,1 0 0,0 0 0,0 0 1,0 1-1,0-1 0,0 0 0,0 1 0,0 0 1,1-1-1,-1 1 0,0 0 0,0 0 1,0 0-1,0 0 0,0 1 0,0-1 1,0 1-1,0-1 0,3 2 0,16 10 518,-15-8-376,91 71 1401,-93-72-1529,0-1 1,0 0-1,0 0 1,0-1 0,0 1-1,0-1 1,0 0-1,0 0 1,1-1-1,-1 1 1,0-1-1,1 0 1,-1 0-1,0 0 1,1 0 0,-1-1-1,0 0 1,1 0-1,-1 0 1,0 0-1,6-4 1,4-2 32,0-1 0,0 0-1,-1-1 1,18-16 0,-25 20-57,0 0 0,0 0 0,-1-1 0,8-10 0,-4 0-10,-8 14-7,0 0 0,0-1 0,0 1 0,0 0 0,0 0 0,1 1 0,1-3 0,-3 4 1,0-1-1,1 1 0,-1 0 1,0 0-1,0 0 0,0 0 1,0 0-1,0 0 0,1 0 0,-1 0 1,0 0-1,0 0 0,0 0 1,0 0-1,0 0 0,1 0 1,-1 0-1,0 0 0,0 0 0,0 0 1,0 0-1,0 0 0,1 0 1,-1 1-1,0-1 0,0 0 1,0 0-1,0 0 0,0 0 0,0 0 1,1 0-1,-1 0 0,0 0 1,0 1-1,0-1 0,0 0 1,0 0-1,0 0 0,0 0 0,5 15-53,-3-4 15,-1-6 12,0-1 0,-1 1 0,1-1 0,-1 1 0,0-1 0,0 1 0,-1-1 1,-1 9-1,1-2-13,-1 8-9,-1 0 0,-1 0 0,-7 24 0,4-26 36,2-1 0,0 1 0,1 0 0,0 0 0,-1 21 0,4-26 9,-6 76-4,6 120 0,3-121 14,-2-29-1,4 100 22,-1-126-10,2 0 0,0-1 0,11 33 0,11 30 153,-16-58-3,-11-30-128,2-1 0,-1 0 0,1 0 1,-1 0-1,1 0 0,1 0 0,-1 0 0,6 8 0,-7-13-31,-1 1-1,1-1 0,-1 1 1,1-1-1,-1 1 0,1 0 1,-1-1-1,0 1 1,1 0-1,-1-1 0,0 1 1,1 0-1,-1-1 0,0 1 1,0 0-1,0 0 1,0-1-1,0 1 0,1 0 1,-1 0-1,-1 0 1,1-1-1,0 1 0,0 0 1,0-1-1,0 1 0,0 0 1,-1 0-1,1-1 1,-1 2-1,-1 0 1,1-1-1,-1 1 1,0-1-1,0 1 1,-1-1 0,1 0-1,0 0 1,-3 1 0,-1 2-19,-7 3-60,1 1-1,-15 11 1,15-9-182,-1 0 0,-29 14 1,28-19 42,0 1 1,-1-2 0,-21 4-1,-54 5-265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17.032"/>
    </inkml:context>
    <inkml:brush xml:id="br0">
      <inkml:brushProperty name="width" value="0.2" units="cm"/>
      <inkml:brushProperty name="height" value="0.2" units="cm"/>
      <inkml:brushProperty name="color" value="#E71224"/>
    </inkml:brush>
  </inkml:definitions>
  <inkml:trace contextRef="#ctx0" brushRef="#br0">56 5 6425,'14'-5'2361,"-23"79"-1769,13 29-520,1 0-56,-8-5 0,-1-15 176,-14-5 168,11 5 112,5 8 0,2-44-192,5-40-248,-17 7-608,-8 3-496,11-23 640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17.431"/>
    </inkml:context>
    <inkml:brush xml:id="br0">
      <inkml:brushProperty name="width" value="0.2" units="cm"/>
      <inkml:brushProperty name="height" value="0.2" units="cm"/>
      <inkml:brushProperty name="color" value="#E71224"/>
    </inkml:brush>
  </inkml:definitions>
  <inkml:trace contextRef="#ctx0" brushRef="#br0">11 23 4465,'-5'38'782,"2"1"1,1-1-1,5 52 1,-2-79-776,2 0 0,-1 0 0,6 13 0,-1 1 13,-7-24-14,0 0 1,0 0-1,0 0 1,1 0-1,-1 0 1,0 0-1,0 0 1,1 0-1,-1 0 1,1 0-1,-1 0 1,1 0-1,-1-1 1,1 1-1,-1 0 1,1 0-1,0 0 0,1 1 1,-1-3 31,0 1 0,0 0-1,-1-1 1,1 1 0,0-1 0,0 1 0,-1-1-1,1 0 1,0 1 0,-1-1 0,1 0-1,-1 0 1,1 1 0,-1-1 0,1-1 0,16-18 1201,-16 20-1221,-1 0 0,0-1 0,0 1-1,1 0 1,-1 0 0,0-1 0,0 1 0,1 0 0,-1 0-1,0-1 1,1 1 0,-1 0 0,0 0 0,1 0 0,-1-1-1,0 1 1,1 0 0,-1 0 0,1 0 0,-1 0 0,0 0-1,1 0 1,-1 0 0,1 0 0,-1 0 0,0 0 0,1 0-1,-1 0 1,0 0 0,1 0 0,-1 1 0,1-1 0,-1 0-1,0 0 1,1 0 0,-1 0 0,0 1 0,1-1 0,-1 0-1,0 0 1,0 1 0,1-1 0,13 25 383,-11-20-338,-1 0 0,0-1 1,1 1-1,0-1 0,0 1 1,5 4-1,-6-8-46,-1 1 0,1-1-1,-1 0 1,1 0 0,-1 0 0,1-1-1,0 1 1,-1 0 0,1-1 0,0 1-1,0-1 1,-1 1 0,1-1 0,0 0-1,0 0 1,0 0 0,-1 0 0,1 0-1,0 0 1,0 0 0,0-1 0,-1 1-1,1-1 1,2 0 0,5-3 35,-1 0 1,0 0-1,0 0 1,-1-1-1,1-1 1,-1 1-1,0-1 1,0-1-1,7-8 1,-5 6 16,0 0 0,1 0 0,0 1 1,20-12-1,42-14 162,-3 3-110,-55 24-122,0 0-58,1 0-1,-1-2 1,-1 1 0,1-2 0,19-18 0,55-65-1599,-66 76 1099</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18.311"/>
    </inkml:context>
    <inkml:brush xml:id="br0">
      <inkml:brushProperty name="width" value="0.2" units="cm"/>
      <inkml:brushProperty name="height" value="0.2" units="cm"/>
      <inkml:brushProperty name="color" value="#E71224"/>
    </inkml:brush>
  </inkml:definitions>
  <inkml:trace contextRef="#ctx0" brushRef="#br0">354 26 5113,'-11'4'563,"9"-4"-464,1 1-1,-1 0 1,1-1-1,-1 1 1,1-1 0,-1 0-1,1 1 1,-1-1 0,1 0-1,-1 0 1,1 0-1,-1 0 1,0 0 0,1 0-1,-1-1 1,1 1 0,-1 0-1,1-1 1,-1 1 0,1-1-1,-1 0 1,1 1-1,-2-2 1,-55-16-696,56 17 555,1 0 0,-1 0 0,0 0 1,1 0-1,-1 0 0,0 1 0,1-1 1,-1 0-1,0 1 0,0 0 0,0-1 1,1 1-1,-1 0 0,0 0 0,0 0 1,0 0-1,0 0 0,1 0 0,-1 1 1,-3 0-1,-2 1-20,5-2 96,1 0 0,0 1 0,-1-1 0,1 0 0,0 1 0,0-1 0,0 1 0,-1 0 0,1-1 0,-2 2 0,2-1 67,-1 0 1,1 0-1,-1 0 0,0 0 1,0 0-1,0 0 1,1-1-1,-4 2 1,-27 10 512,30-10-579,0 0 0,0 0-1,1 0 1,-1 0-1,1 0 1,-1 0-1,1 0 1,0 1 0,0-1-1,0 0 1,0 1-1,0-1 1,0 1-1,1-1 1,-1 1 0,1-1-1,0 1 1,-1 2-1,1 1-14,-8 72-111,7-70 77,1 1 1,-1 0-1,2-1 0,-1 1 1,1 0-1,0-1 0,1 1 1,0 0-1,0-1 0,1 0 1,6 12-1,-7-14 15,0-1-1,0 1 1,-1 0 0,0 0 0,0 0-1,0 0 1,-1 0 0,0 11 0,-2 4 10,-6 28 1,1-14-6,4-17-3,-12 61 10,-17 22 0,28-85-11,-2 32-1,5-30-2,-2-1 1,1 0-1,-7 20 0,-12 26-12,13-7-4,4-34 10,1-10 2,1-1 0,0 1 1,1 0-1,0 0 1,1 0-1,1 0 0,2 18 1,14 19-6,-16-40 10,0-1 0,0 1-1,-1 11 1,0-11 0,-7 153 0,5-131 2,1 0 0,8 58 1,-7-84-3,1 0 1,0-1 0,0 1-1,0 0 1,0-1 0,3 6-1,2 4 5,-4-2-2,-2-11-2,-1 0-1,1 1 1,0-1 0,1 1-1,-1-1 1,0 0-1,0 1 1,1-1-1,-1 0 1,1 1-1,-1-1 1,1 0 0,-1 1-1,1-1 1,0 0-1,0 0 1,-1 0-1,1 0 1,0 0-1,0 0 1,0 0 0,0 0-1,0 0 1,2 1-1,19 2 15,-5 7 2,-5-9-9,-11-2-8,1 0 1,-1 1 0,0-1 0,1 0-1,-1 1 1,1-1 0,-1 1-1,0-1 1,1 1 0,-1 0 0,0-1-1,0 1 1,0 0 0,1 0-1,-1 0 1,0 0 0,0 0 0,0 0-1,0 0 1,-1 0 0,1 1-1,0-1 1,0 0 0,-1 0-1,1 1 1,0 1 0,-1-2-6,1 0 0,-1 0 0,1 0 0,0 0 0,-1 0 0,1 0 0,0 0 0,0 0 0,-1 0 0,1 0 0,0 0 0,0-1 0,0 1 1,0 0-1,0-1 0,0 1 0,0 0 0,0-1 0,1 1 0,-1-1 0,0 0 0,0 1 0,2-1 0,-1 0-26,0 0 1,0 0-1,0-1 0,0 1 1,0 0-1,0-1 0,0 0 1,0 1-1,0-1 0,-1 0 1,1 0-1,3-2 0,-2 1-122,-3 1 86,1 1 0,0-1-1,-1 1 1,1 0 0,-1-1-1,1 1 1,0 0 0,-1 0-1,1-1 1,0 1 0,-1 0-1,1 0 1,0 0 0,0 0 0,24-1-1698,-24 1 1720,-1 0 0,1 0-1,-1 0 1,1 0 0,-1 0 0,1 0 0,-1 0-1,1 0 1,-1-1 0,0 1 0,1 0-1,-1 0 1,1 0 0,-1-1 0,0 1 0,1 0-1,-1-1 1,0 1 0,1 0 0,-1-1-1,0 1 1,1-1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38.366"/>
    </inkml:context>
    <inkml:brush xml:id="br0">
      <inkml:brushProperty name="width" value="0.1" units="cm"/>
      <inkml:brushProperty name="height" value="0.1" units="cm"/>
    </inkml:brush>
  </inkml:definitions>
  <inkml:trace contextRef="#ctx0" brushRef="#br0">73 35 5745,'0'-1'283,"1"-1"0,-1 0 0,0 1 0,0-1 0,0 1-1,0-1 1,0 0 0,0 1 0,-1-3 0,1 3-271,0 1 0,-1 0 0,1-1 0,0 1 0,0-1 0,0 1 0,0-1 0,0 1 0,-1 0 0,1-1 0,0 1 0,0-1 0,0 1 0,0-1 0,0 1 0,1-1 0,-1 1 0,0-1 0,0 1 0,0 0 0,0-1 0,0 1 1,1-1-1,-1 1 0,0 0 0,0-1 0,1 1 0,-1-1 0,0 1 0,0 0 0,1-1 0,-1 1 0,0 0 0,1 0 0,-1-1 0,1 1 0,-1 0 0,0 0 0,1-1 0,-1 1 0,1 0 0,-1 0 0,1 0 0,-1 0 0,0 0 0,1 0 0,-1 0 0,1 0 0,-1 0 0,1 0 0,-1 0 0,1 0 0,-1 0 0,1 0 0,0 1-37,-1-1 0,1 0-1,0 1 1,-1-1 0,1 1-1,-1 0 1,1-1 0,-1 1-1,1-1 1,-1 1 0,0 0-1,1-1 1,-1 1 0,0 0-1,1 0 1,-1-1 0,0 1-1,0 0 1,0 0 0,1-1-1,-1 1 1,0 0 0,0 1-1,-2 1 36,1-2 17,0 1 0,1-1 0,-1 1 0,0 0 0,1-1 0,-1 1-1,1 0 1,0-1 0,-1 1 0,1 0 0,0-1 0,0 1 0,0 0 0,0 0-1,1 2 1,-2 25 256,0-19-214,1-1 0,0 1 0,0-1 0,4 18 0,3 2 8,5 23 13,-10-30-72,-2 1 0,0-1 0,-1 0 0,-7 32 0,3-21-16,-2 5-2,-16 54 0,12-55 1,-7 46-1,12-29 5,-6 31 8,5-52-10,2 0 0,1 1 0,2-1 1,1 38-1,1-70-9,0 1 0,0 0-1,0 0 1,0 0 0,1 0 0,-1 0 0,1-1 0,-1 1 0,1 0-1,-1 0 1,1-1 0,0 1 0,0 0 0,0-1 0,0 1 0,0-1-1,0 1 1,0-1 0,0 0 0,1 1 0,-1-1 0,0 0 0,1 0-1,0 0 1,2 2 0,1-2-1,0 0 0,0 0 1,1 0-1,-1-1 0,0 0 0,1 0 0,9-1 0,-4-1 18,0 0-1,15-5 0,15-3 11,-27 7-13,21-8-1,-25 7-8,1 1 0,0 0 0,20-3 0,-12 5-29,1 1 1,0 0 0,25 4-1,-42-3 19,-1-1 0,1 1 0,-1-1 0,1 1 0,-1-1 0,1 0-1,-1 0 1,1 0 0,0-1 0,-1 1 0,1-1 0,-1 1 0,1-1-1,-1 0 1,0 0 0,3-1 0,4 0-114,-8 2 38,0 0-1,0 0 1,0 0-1,0 0 1,0-1-1,0 1 1,0 0-1,-1 0 1,1 0-1,0-1 1,0 1-1,0-1 1,0 1-1,-1 0 1,1-1-1,0 0 1,0 1-1,-1-1 1,1 1-1,0-1 1,-1 0 0,1 1-1,0-2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18.806"/>
    </inkml:context>
    <inkml:brush xml:id="br0">
      <inkml:brushProperty name="width" value="0.2" units="cm"/>
      <inkml:brushProperty name="height" value="0.2" units="cm"/>
      <inkml:brushProperty name="color" value="#E71224"/>
    </inkml:brush>
  </inkml:definitions>
  <inkml:trace contextRef="#ctx0" brushRef="#br0">51 1 7850,'-6'7'775,"-1"-1"-1,-12 10 1,18-16-711,0 1 0,-1 0 1,1 0-1,0-1 0,0 1 0,0 0 0,0 0 0,0 0 1,0 1-1,-1 0 0,1 9-52,1 8 9,-3-7-20,3-11-1,-1 0-1,1 1 1,0-1-1,-1 0 1,1 1-1,0-1 1,0 0-1,0 1 1,0-1-1,0 0 1,0 1-1,1-1 1,-1 0-1,0 1 1,1 1-1,11 4-5,-10-7 5,0 1 0,0 0 1,0 0-1,0 0 0,0 0 1,0 1-1,0-1 0,0 0 1,1 3-1,0-1 1,-1 0 0,0 0-1,-1 1 1,1-1 0,0 0 0,-1 1 0,0 0-1,0-1 1,0 1 0,0 0 0,0 4 0,2 53 6,-1-20 10,8 46 58,-6-56-18,0 1 0,-2 44-1,-14 20 122,7-68-78,1 0 0,1 0 0,2 35 0,13 24 194,-12-48-181,0-26-49,2 26-1,-1-32-48,2 1 0,-1 0 0,1-1 0,0 0 0,1 1 0,-1-1 0,2 0 0,-1-1 0,7 9 0,11 18-14,-21-31-21,0 0 0,0 0 1,0 0-1,0 0 0,-1 0 0,1 1 0,-1-1 0,1 0 0,-1 5 0,0-7 13,0-1 0,0 1-1,0 0 1,0 0 0,0 0 0,0 0 0,0 0-1,0 0 1,0 0 0,0 0 0,0 0 0,-1 0-1,1-1 1,0 1 0,0 0 0,0 0 0,0 0 0,0 0-1,0 0 1,0 0 0,0 0 0,0 0 0,0 0-1,-1 0 1,1 0 0,0 0 0,0 0 0,0 0-1,0 0 1,0 0 0,0 0 0,0 0 0,0 0-1,-1 0 1,1 0 0,0 0 0,0 0 0,0 0 0,0 0-1,0 0 1,0 0 0,0 0 0,0 0 0,0 0-1,-1 0 1,1 1 0,0-1 0,0 0 0,0 0-1,0 0 1,0 0 0,0 0 0,0 0 0,0 0-1,0 0 1,0 0 0,-11 7-362,-4 2-243,14-9 569,0 0-1,0 0 1,0-1-1,0 1 1,0 0-1,-1 0 1,1 0-1,0-1 1,0 1-1,0-1 1,0 1-1,1-1 1,-1 1-1,0-1 0,0 1 1,0-1-1,0 0 1,0 1-1,1-1 1,-1 0-1,0 0 1,1 0-1,-1 0 1,0 0-1,0-1 1,-1-3-90,-1-1 1,1 1 0,1 0-1,-3-11 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19.177"/>
    </inkml:context>
    <inkml:brush xml:id="br0">
      <inkml:brushProperty name="width" value="0.2" units="cm"/>
      <inkml:brushProperty name="height" value="0.2" units="cm"/>
      <inkml:brushProperty name="color" value="#E71224"/>
    </inkml:brush>
  </inkml:definitions>
  <inkml:trace contextRef="#ctx0" brushRef="#br0">58 1 8218,'2'1'216,"1"0"0,-1 0 0,0 1-1,0-1 1,1 1 0,-1 0 0,0-1 0,-1 1 0,1 0 0,0 0 0,0 0 0,-1 1 0,3 3 0,1 2-179,-3-6-33,0 0 0,0 0 0,0 0-1,0 0 1,1 0 0,-1-1 0,1 1 0,-1-1-1,1 1 1,-1-1 0,1 0 0,0 0-1,3 1 1,-4-2-4,0 1 0,0-1-1,0 1 1,0 0 0,-1 0 0,1 0-1,3 2 1,-5-2 0,1 0 0,-1-1-1,1 1 1,-1 0 0,1 0 0,-1-1-1,0 1 1,1 0 0,-1 0 0,0 0-1,0 0 1,1 2 0,1 4-2,-1-7 2,0 1 0,-1 0-1,1-1 1,0 1 0,0-1 0,0 0 0,0 1 0,-1-1 0,1 0 0,0 1 0,0-1 0,2 0-1,7 3 1,-5-1 1,-1 0 0,0 0-1,1 0 1,-1 1 0,4 2-1,21 13 15,-21-15-8,-7-2-4,1-1 0,0 1-1,0 0 1,0 0-1,-1-1 1,1 1 0,0 1-1,-1-1 1,1 0-1,1 2 1,8 14 27,-11-15-24,1 0 0,0-1 1,-1 1-1,1-1 0,0 1 1,0-1-1,0 1 0,0-1 1,0 0-1,1 1 0,-1-1 1,0 0-1,1 0 0,-1 0 1,0 0-1,1 0 0,-1 0 1,1 0-1,0 0 0,-1-1 1,1 1-1,0-1 0,3 1 241,-10 0-192,3-1-54,1 0 0,-1 0 0,1 1 0,-1-1-1,1 1 1,0-1 0,-1 1 0,1-1-1,0 1 1,-1 0 0,0 0 0,-3 5 0,1-1 0,0 0-1,0 1 1,-4 7 0,-3 4-10,-29 42-55,-17 24-69,50-72 115,3-2-1,-2-1 0,1 0 0,-1 0 0,0 0 0,-8 7 0,8-11 1,1 0-1,-1 0 0,0-1 1,1 0-1,-2 0 0,1 0 1,0-1-1,-11 3 0,15-5-8,-1 1 0,1-1 0,-1 0 0,1 0 0,-1 0 0,1 0-1,-1 0 1,-2-1 0,5 1-7,-1 0-1,1-1 1,-1 1-1,0 0 1,1 0-1,-1 0 1,1 0-1,-1 0 1,1 0-1,-1 0 1,0 0-1,1 0 1,-1 0-1,1 0 1,-1 1-1,1-1 1,-1 0-1,1 0 1,-1 0-1,1 1 1,-1-1-1,0 1 1,1-1 2,0 0 1,-1 1-1,1-1 1,0 0-1,0 0 1,0 1-1,-1-1 1,1 0 0,0 1-1,0-1 1,0 0-1,0 1 1,0-1-1,0 0 1,0 1-1,0-1 1,0 0-1,0 1 1,0-1-1,0 1 1,0-1-1,0 0 1,0 1-1,0-1 1,0 0-1,0 1 1,1-1-1,-1 0 1,0 0-1,0 1 1,0-1-1,0 0 1,1 1-1,-1-1 1,0 0-1,0 0 1,1 1-1,-1-1 1,0 0-1,1 0 1,4 3-123,0 0 1,0-1-1,0 0 1,8 2-1,-13-4 154</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19.534"/>
    </inkml:context>
    <inkml:brush xml:id="br0">
      <inkml:brushProperty name="width" value="0.2" units="cm"/>
      <inkml:brushProperty name="height" value="0.2" units="cm"/>
      <inkml:brushProperty name="color" value="#E71224"/>
    </inkml:brush>
  </inkml:definitions>
  <inkml:trace contextRef="#ctx0" brushRef="#br0">16 1 6345,'-13'15'2561,"10"-1"-1265,6-5-1408,8 29-112,9-27 8,-25 2 8,3 16 256,-7-6 120,0 8 24,18-4-8,-20 33-312,11-33-384,2 11-1320,30-60 1191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19.882"/>
    </inkml:context>
    <inkml:brush xml:id="br0">
      <inkml:brushProperty name="width" value="0.2" units="cm"/>
      <inkml:brushProperty name="height" value="0.2" units="cm"/>
      <inkml:brushProperty name="color" value="#E71224"/>
    </inkml:brush>
  </inkml:definitions>
  <inkml:trace contextRef="#ctx0" brushRef="#br0">351 59 8322,'16'-5'2880,"-11"-8"-2592,26-12-208,-38 10-72,-26 75 0,6-8-16,-47 35-32,9 2-120,9-55-104,-9 55-304,23-37-384,8 3 624</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20.254"/>
    </inkml:context>
    <inkml:brush xml:id="br0">
      <inkml:brushProperty name="width" value="0.2" units="cm"/>
      <inkml:brushProperty name="height" value="0.2" units="cm"/>
      <inkml:brushProperty name="color" value="#E71224"/>
    </inkml:brush>
  </inkml:definitions>
  <inkml:trace contextRef="#ctx0" brushRef="#br0">0 1 6513,'29'69'2761,"7"-36"-1305,-31 61-1184,12 14-424,30-84 0,-42 43 8,8-2 64,-11 22 304,-2 19 88,14-30 40,-25 26-16,17-14-199,-17-15-97,-16 1-281,48-40-287,-42-59-3120,19-44 2791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20.688"/>
    </inkml:context>
    <inkml:brush xml:id="br0">
      <inkml:brushProperty name="width" value="0.2" units="cm"/>
      <inkml:brushProperty name="height" value="0.2" units="cm"/>
      <inkml:brushProperty name="color" value="#E71224"/>
    </inkml:brush>
  </inkml:definitions>
  <inkml:trace contextRef="#ctx0" brushRef="#br0">0 13 5089,'5'-3'866,"-4"2"-682,0 0-1,0 0 0,0 0 0,0 1 0,0-1 0,0 0 0,0 1 0,0-1 0,0 1 0,0-1 0,0 1 0,0-1 0,1 1 0,-1 0 0,0 0 0,0-1 0,0 1 1,1 0-1,-1 0 0,0 0 0,0 1 0,1-1 0,0 0 0,22 22 877,-17-16-1019,0-1 1,1 0-1,0-1 0,11 5 1,-14-7-38,0 0 1,0 0 0,0 0-1,1-1 1,-1 0-1,0 0 1,0-1 0,9 0-1,-9 0 14,0-1-1,0 0 1,0-1 0,-1 0-1,9-3 1,-11 4-2,1-1 1,-1 1-1,1 0 1,-1 1 0,1-1-1,-1 0 1,1 1-1,-1-1 1,1 1-1,-1 0 1,6 0-1,-4 1 14,-1 0 0,1 1 0,-1 0 0,0 0 0,1 0 1,-1 0-1,0 0 0,0 1 0,0 0 0,0-1 0,-1 1 0,1 0 0,2 4 0,1 2 73,1 0 0,-1 1 1,7 15-1,-9-14-55,0 0 0,0 0 1,-1 0-1,3 24 0,-6-34-43,1 1-1,-1-1 0,0 1 1,0-1-1,0 1 1,0-1-1,-1 1 1,1-1-1,0 1 1,-1-1-1,1 1 0,0-1 1,-1 1-1,0-1 1,-1 3-1,-4 8 8,5-10-11,-4 9 2,-1 1 0,-7 11 0,-28 26-15,-13 42-64,3-2-101,17-43-24,23-32-49,1 0-1,0 1 1,1 0-1,-11 24 0,18-35 83,-7 19-320,9-22 423,0 0 0,-1 0 0,1-1 0,0 1 0,0 0 0,0 0 0,0 0 0,0 0 0,0-1 0,0 1 0,0 0 0,0 0 0,0 0 0,1 0-1,-1 0 1,0-1 0,0 1 0,1 0 0,-1 0 0,1-1 0,-1 1 0,0 0 0,1 0 0,0-1 0,-1 1 0,1 0 0,0 0 0,5 1-731,3 4-544,-8-3 1207,0-1-1,-1 0 0,1 1 0,-1-1 0,1 1 1,-1-1-1,0 1 0,0 3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21.034"/>
    </inkml:context>
    <inkml:brush xml:id="br0">
      <inkml:brushProperty name="width" value="0.2" units="cm"/>
      <inkml:brushProperty name="height" value="0.2" units="cm"/>
      <inkml:brushProperty name="color" value="#E71224"/>
    </inkml:brush>
  </inkml:definitions>
  <inkml:trace contextRef="#ctx0" brushRef="#br0">0 13 6969,'95'-8'3424,"-62"4"-3153,-28 4-255,0-1 1,0 1-1,0 0 0,0 1 1,0-1-1,0 1 1,-1 0-1,10 3 1,-13-3-13,0-1 1,0 1 0,0-1-1,-1 1 1,1-1 0,0 1 0,0-1-1,-1 1 1,1 0 0,0 0-1,-1-1 1,1 1 0,-1 0-1,1 0 1,-1 0 0,1-1-1,-1 1 1,0 0 0,1 0 0,-1 0-1,0 0 1,1 1 0,1 34 164,-2-32-140,0 0 0,0 0 0,-1 0 0,1-1 0,-3 7-1,-8 22 51,-2-1-1,-19 35 0,-9 18-77,37-75 0,2-4 1,0 1-1,-1-1 1,0 0-1,0 0 1,0 0-1,0 0 1,-1 0-1,0-1 1,-7 7-1,-5 9 17,8-21-6,8 0-12,0 1 0,0 0 1,0 0-1,-1 0 0,1 0 1,0 0-1,0 0 0,-1-1 1,1 1-1,0 0 1,0 0-1,-1 0 0,1 0 1,0 0-1,0 0 0,-1 0 1,1 0-1,0 0 0,0 0 1,-1 0-1,1 0 0,0 0 1,0 0-1,-1 1 0,1-1 1,0 0-1,0 0 0,0 0 1,-1 0-1,1 0 0,0 0 1,0 1-1,-1-1 0,1 0 1,0 0-1,0 0 0,0 1 1,0-1-1,-1 0 1,1 0-1,0 0 0,0 1 1,0-1-1,0 0 0,0 0 1,0 1-1,0-1 0,0 0 1,0 0-1,0 1 0,0-1 1,0 0-1,0 0 0,0 1 1,0-1-1,0 0 0,0 0 1,0 1-1,0-1 0,0 0 1,0 1-1,0 0 4,0 1-1,0-1 1,0 1 0,0-1-1,0 1 1,1-1 0,-1 1-1,0-1 1,1 0 0,0 3-1,3-3 40,-3-1-39,-1 0 0,1 0 0,-1 0 0,0 0 0,1 0 0,-1 0 0,0 0 0,1 0 0,-1 0 0,1 0 0,-1 1 0,0-1 0,1 0 0,-1 0 0,0 0 0,1 0 0,-1 1 0,0-1 0,1 0 0,-1 0 0,1 1 0,5 8 69,-5-7-57,0-1 0,0 1 0,0-1 0,0 0 0,0 1 0,0-1 0,0 0 0,3 3 0,-3-4-6,0 0 1,0 0-1,-1 0 0,1 0 0,0 1 0,0-1 1,0 0-1,-1-1 0,1 1 0,0 0 1,0 0-1,-1 0 0,1 0 0,0-1 0,0 1 1,1-1-1,6-1 106,11 11 168,-1-12-135,-15 2-135,0 1-1,0-1 0,0 1 1,0-1-1,0 1 0,0 0 1,0 0-1,0 0 0,6 2 0,-3-1-16,0 1-1,-1-1 1,1 0-1,7 0 1,-11-1-10,1-1 0,-1 1 0,1 0 1,-1-1-1,1 1 0,-1-1 0,0 0 0,1 0 0,-1 0 0,0 0 1,0 0-1,0 0 0,3-3 0,1-1-81,-1-1 0,1 0 1,5-8-1,-3 4-38,71-93-2354,-29 54 1573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21.389"/>
    </inkml:context>
    <inkml:brush xml:id="br0">
      <inkml:brushProperty name="width" value="0.2" units="cm"/>
      <inkml:brushProperty name="height" value="0.2" units="cm"/>
      <inkml:brushProperty name="color" value="#E71224"/>
    </inkml:brush>
  </inkml:definitions>
  <inkml:trace contextRef="#ctx0" brushRef="#br0">381 0 8282,'25'34'2872,"-21"4"-2376,-37 17-1696,6-5-208,-20-28 200,-18 23 416,20-3 1064,-8-2 256,1 30-16,12-5-272,9-12-1576,15-35 951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21.722"/>
    </inkml:context>
    <inkml:brush xml:id="br0">
      <inkml:brushProperty name="width" value="0.2" units="cm"/>
      <inkml:brushProperty name="height" value="0.2" units="cm"/>
      <inkml:brushProperty name="color" value="#E71224"/>
    </inkml:brush>
  </inkml:definitions>
  <inkml:trace contextRef="#ctx0" brushRef="#br0">0 1 6385,'14'51'2545,"1"9"-1289,-17 41-1464,18 4-24,-5-2 72,-11-11 248,27 17 600,-5 14 136,0-2 113,-4 33-193,-18-20-432,-27-20-192,7-40-488,31-74-328,21-53-2369,-5-28 2417</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22.065"/>
    </inkml:context>
    <inkml:brush xml:id="br0">
      <inkml:brushProperty name="width" value="0.2" units="cm"/>
      <inkml:brushProperty name="height" value="0.2" units="cm"/>
      <inkml:brushProperty name="color" value="#E71224"/>
    </inkml:brush>
  </inkml:definitions>
  <inkml:trace contextRef="#ctx0" brushRef="#br0">195 0 5929,'12'5'3136,"-12"-5"-3060,0 1 1,8 8 611,9-4-159,-14-5-492,0 0 0,1 1 0,-1 0 0,0 0 0,0 0 0,0 0 0,0 0 0,4 3 0,-4-2-26,-2-1-7,0 0 0,0-1 0,1 1 0,-1 0 0,0 0 0,0-1 0,1 1 0,-1-1 0,0 1 0,1-1 0,-1 0 0,1 1-1,-1-1 1,0 0 0,3 0 0,-2-1-1,-1 1 0,1-1 0,-1 0 0,0 0 0,1 0 0,-1 0 0,0 0 1,2-2-1,4-2 15,-6 5-17,-1 0 0,0 0 0,0 0 0,1 0 0,-1 1 0,0-1 1,0 0-1,1 0 0,-1 0 0,0 0 0,0 1 0,0-1 0,0 0 1,1 0-1,-1 0 0,0 1 0,0-1 0,0 0 0,0 0 0,0 0 1,1 1-1,-1-1 0,0 0 0,0 0 0,0 1 0,0-1 0,0 1 1,5 7 44,-5-7-41,1-1 0,0 0 0,-1 1 0,1-1 0,-1 0 0,1 0 0,0 1 0,-1-1 0,1 0 0,0 0 0,-1 0 0,1 0 0,0 0 0,0 0 0,-1 0 0,1 0 0,0 0 0,-1 0 0,1 0 0,1-1 0,16-6 110,-15 5-97,-1 1 1,0 0-1,1 0 0,-1 0 0,0 0 1,1 1-1,-1-1 0,5 0 0,-4 2 5,1-1-1,-1 1 0,0 0 0,0 1 1,0-1-1,5 3 0,7 3 53,-7-4-34,-6-2-33,0-1 1,0 1 0,0 0 0,0-1 0,0 1 0,0 0-1,0 1 1,0-1 0,-1 0 0,1 0 0,0 1 0,-1-1-1,1 1 1,-1-1 0,0 1 0,3 3 0,-2 2 3,0 1 0,-1 0 0,1 0 0,-1-1 0,-1 1 0,0 10 0,1-11-7,-1 5 1,0-1 0,-1 0 0,0 1 0,0-1 0,-2 0 0,1 1 0,-1-1 0,-1 0 0,-7 16 0,8-20-4,2-4-2,-5 12 6,0-1-1,-12 19 1,3-13 2,10-14-3,0 1-1,-8 12 0,10-12-2,1 0 1,-1 0-1,1-1 0,-2 9 0,2-5 6,0 0-1,-1 0 1,-1-1-1,0 0 1,-8 16-1,5-13 3,-12 22 2,15-19-19,3-13 2,1 1 0,-1-1 1,0 1-1,1-1 0,-1 0 0,-1 1 0,1-1 0,-3 4 0,-4 2-86,0-1 0,-1 0 0,0 0-1,0-1 1,-1 0 0,1-1 0,-1 0 0,-12 4 0,-8-4-511,13-3 220,-10 3-276,5-1-1052,-35 1-1,13-3 463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38.727"/>
    </inkml:context>
    <inkml:brush xml:id="br0">
      <inkml:brushProperty name="width" value="0.1" units="cm"/>
      <inkml:brushProperty name="height" value="0.1" units="cm"/>
    </inkml:brush>
  </inkml:definitions>
  <inkml:trace contextRef="#ctx0" brushRef="#br0">0 108 2825,'8'-6'212,"0"0"1,0 1 0,1 0 0,-1 0 0,1 1 0,0 0 0,0 0-1,17-3 1,-3 2-8,0 2 0,44-2-1,200 12 2678,-164-2-1992,-96-4-927,0 0-1,-1-1 1,1 0 0,0-1-1,0 1 1,0-1 0,-1-1-1,1 1 1,0-1 0,-1 0-1,1-1 1,-1 1 0,9-7-1,-13 8-249,0-1-1,0 1 1,-1-1-1,1 0 1,-1 0-1,0 0 1,1 0-1,-1 0 1,1-2 0,3-5-1212,1-1 518</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22.415"/>
    </inkml:context>
    <inkml:brush xml:id="br0">
      <inkml:brushProperty name="width" value="0.2" units="cm"/>
      <inkml:brushProperty name="height" value="0.2" units="cm"/>
      <inkml:brushProperty name="color" value="#E71224"/>
    </inkml:brush>
  </inkml:definitions>
  <inkml:trace contextRef="#ctx0" brushRef="#br0">0 24 7602,'8'1'1143,"-7"0"-951,1-1 1,-1 1-1,1-1 1,0 0-1,-1 0 0,1 1 1,0-1-1,-1 0 0,1-1 1,0 1-1,-1 0 1,1 0-1,-1-1 0,1 1 1,0-1-1,-1 1 1,2-2-1,2-2 4,12-11-51,-17 15-146,1-1 0,0 1 0,-1 0 0,1-1 1,-1 1-1,1 0 0,0-1 0,-1 1 0,1 0 0,0 0 0,-1 0 0,1 0 0,0-1 1,-1 1-1,1 0 0,0 0 0,-1 0 0,1 0 0,0 0 0,-1 1 0,1-1 0,0 0 1,-1 0-1,1 0 0,0 1 0,-1-1 0,2 1 0,4 5-38,1-1-25,-6-5 56,0 0-1,-1 0 0,1 0 1,-1 0-1,1-1 1,0 1-1,-1 0 0,1-1 1,-1 1-1,1 0 0,-1-1 1,1 1-1,-1 0 1,1-1-1,-1 1 0,1-2 1,-4 6 2,0 1 0,0-1 0,0 1 1,0 0-1,1-1 0,0 1 0,-3 8 1,-2 6 3,6-17 1,0 1 0,0 0 0,0 0 0,1 0 0,-1-1 0,0 7 0,-4 131-559,5-135 509,0 1-1,0-1 1,1 1 0,0-1-1,0 0 1,0 0 0,3 6-1,-4-11 42,0 1-1,0-1 1,1 0-1,-1 1 1,0-1-1,1 0 1,-1 0-1,0 1 1,1-1-1,-1 0 0,0 0 1,1 1-1,-1-1 1,0 0-1,1 0 1,-1 0-1,1 1 1,-1-1-1,1 0 1,-1 0-1,0 0 1,1 0-1,-1 0 1,1 0-1,-1 0 1,1 0-1,-1 0 1,0 0-1,1-1 0,2 1-37,-1-1-1,0 0 0,0 0 0,0-1 0,0 1 1,0 0-1,0-1 0,2-1 0,24-20-613,-17 15 372,0 0-1,12-14 1,-6 3 19,13-11-225,-29 29 484,-1 1 1,0 0-1,1-1 1,-1 1-1,0 0 0,1 0 1,-1-1-1,1 1 1,-1 0-1,1 0 1,-1 0-1,0-1 1,1 1-1,-1 0 1,1 0-1,-1 0 0,1 0 1,-1 0-1,1 0 1,-1 0-1,1 0 1,-1 0-1,0 0 1,1 0-1,-1 0 1,1 0-1,-1 1 0,1-1 1,9 13-295,-10-13 299,42 79-703,-42-79 712,0 0 1,0 1-1,0-1 0,0 1 0,0-1 1,0 0-1,0 1 0,1-1 0,-1 0 1,0 1-1,0-1 0,0 0 0,1 0 0,-1 1 1,0-1-1,0 0 0,1 0 0,-1 1 1,0-1-1,1 0 0,-1 0 0,0 0 1,1 1-1,-1-1 0,0 0 0,1 0 1,0 0-1,0 0 60,9 3 157,-8-2 33,-6 1 220,3-2-414,1 1-27,-1-1 0,0 0 1,0 0-1,1 1 0,-1-1 1,0 1-1,1-1 0,-1 0 0,0 1 1,1 0-1,-1-1 0,0 1 1,1-1-1,-1 1 0,1 0 1,-1-1-1,1 1 0,-1 1 0,-59 98 694,49-80-966,1 1 0,1 0 0,-10 35 0,13-37-86,-18 55-1435,7-19 719</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22.760"/>
    </inkml:context>
    <inkml:brush xml:id="br0">
      <inkml:brushProperty name="width" value="0.2" units="cm"/>
      <inkml:brushProperty name="height" value="0.2" units="cm"/>
      <inkml:brushProperty name="color" value="#E71224"/>
    </inkml:brush>
  </inkml:definitions>
  <inkml:trace contextRef="#ctx0" brushRef="#br0">0 0 8226,'23'56'2288,"8"-89"-2168</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23.095"/>
    </inkml:context>
    <inkml:brush xml:id="br0">
      <inkml:brushProperty name="width" value="0.2" units="cm"/>
      <inkml:brushProperty name="height" value="0.2" units="cm"/>
      <inkml:brushProperty name="color" value="#E71224"/>
    </inkml:brush>
  </inkml:definitions>
  <inkml:trace contextRef="#ctx0" brushRef="#br0">1 157 2817,'87'-13'336,"0"-3"-336</inkml:trace>
  <inkml:trace contextRef="#ctx0" brushRef="#br0" timeOffset="1">757 81 776,'89'-18'432,"-2"14"-104,5 4-136,31-14-536,-31 16 256</inkml:trace>
  <inkml:trace contextRef="#ctx0" brushRef="#br0" timeOffset="2">2338 18 1424,'134'-18'768,"-11"36"-263,-23 11-249,10-24-560,-12 4-185,36-14-95,-11 8 64,32 1 288,6-4 128,-5-29-8,16 2 88</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23.687"/>
    </inkml:context>
    <inkml:brush xml:id="br0">
      <inkml:brushProperty name="width" value="0.2" units="cm"/>
      <inkml:brushProperty name="height" value="0.2" units="cm"/>
      <inkml:brushProperty name="color" value="#E71224"/>
    </inkml:brush>
  </inkml:definitions>
  <inkml:trace contextRef="#ctx0" brushRef="#br0">1 1 5697,'54'0'2513,"-5"49"-769,13-31-1456,-4 4-80,-4 67-40,4-6-80,-11 13-48,5-4-16,-23-18-56,-9-45-128,-7-18-680,1 11-792,26-22 1008</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24.056"/>
    </inkml:context>
    <inkml:brush xml:id="br0">
      <inkml:brushProperty name="width" value="0.2" units="cm"/>
      <inkml:brushProperty name="height" value="0.2" units="cm"/>
      <inkml:brushProperty name="color" value="#E71224"/>
    </inkml:brush>
  </inkml:definitions>
  <inkml:trace contextRef="#ctx0" brushRef="#br0">888 1 6777,'-18'85'3169,"-22"-56"-656,-34 45-2585,11 8-304,-33-12-73,23 46 33,-28-2 336,11-34 136,-6 12 72,14 42-48,32-58-288,6 5-256,10-12-872,7-76-880,47 1 1391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25.053"/>
    </inkml:context>
    <inkml:brush xml:id="br0">
      <inkml:brushProperty name="width" value="0.2" units="cm"/>
      <inkml:brushProperty name="height" value="0.2" units="cm"/>
      <inkml:brushProperty name="color" value="#E71224"/>
    </inkml:brush>
  </inkml:definitions>
  <inkml:trace contextRef="#ctx0" brushRef="#br0">76 37 6401,'2'-24'1194,"-1"12"552,6 27-295,-6-13-1370,-1-1-41,0-1 0,0 1-1,1 0 1,-1-1 0,0 1 0,1-1 0,-1 1 0,1 0 0,-1-1-1,1 1 1,-1-1 0,1 1 0,-1-1 0,1 0 0,-1 1-1,1-1 1,-1 0 0,1 1 0,0-1 0,-1 0 0,1 1-1,0-1 1,-1 0 0,2 0 0,16-1 658,-7 0-442,-3 3-11,1 0 0,-1 1 0,0-1 0,13 7 0,-17-6-182,-1-1-1,1 1 1,0-1 0,-1 1-1,0 0 1,1 0-1,-1 1 1,-1-1-1,4 4 1,-4-4-33,0 0 1,0-1-1,0 1 0,1-1 0,-1 1 1,5 2-1,-6-5-22,0 1 0,0-1 0,0 1 0,1-1 0,-1 0 0,0 0 0,0 0 0,0 0 0,1 0 0,-1 0 0,0 0 0,0 0 0,2-1 0,-2 1-4,0 0-1,0 0 1,0 0 0,0-1-1,0 1 1,0 0 0,0 0 0,0 1-1,0-1 1,0 0 0,0 0 0,0 0-1,0 1 1,0-1 0,0 0 0,0 1-1,0-1 1,0 1 0,0-1 0,0 1-1,0 0 1,0-1 0,-1 1-1,1 0 1,0-1 0,0 1 0,-1 0-1,1 0 1,0 1 0,14 23 1,-14-24-5,-1 0 0,1 0 0,0 0-1,-1 0 1,1 0 0,-1 0 0,1 0-1,-1 0 1,0 1 0,1-1 0,-1 0 0,0 0-1,0 0 1,0 0 0,0 1 0,0-1-1,0 0 1,0 0 0,0 0 0,-1 3 0,1 3-2,0-7 2,0 0-1,1 0 1,-1 0 0,1 0 0,-1 0 0,1 0 0,-1 0 0,1 0 0,-1 0 0,0 0 0,1 0 0,-1 0 0,1 0 0,-1 0 0,0-1 0,1 1 0,-1 0 0,1 0 0,-1 0 0,0-1 0,1 1 0,-1 0 0,0-1 0,1 1 0,-1-1-1,15-5-27,-16 6 5,1 0 0,0 1 0,-1-1-1,1 0 1,-1 1 0,1-1 0,0 1-1,-1-1 1,1 0 0,0 1 0,-1-1 0,1 1-1,0-1 1,0 1 0,-1-1 0,1 1 0,0-1-1,0 1 1,0-1 0,0 2 0,-5 21-54,1-5 12,-15 53-119,17-64 137,0-1 0,0 1 0,-6 9 0,8-16 47,-5 11-38,-5 10-8,-1-1 0,0 1 0,-2-2 0,-26 33 0,3-20-5,27-21 26,-6 5-11,15-16 31,-1 1-1,0-1 1,0 0 0,1 1 0,-1-1-1,0 0 1,0 0 0,1 1 0,-1-1-1,0 0 1,0 0 0,0 0 0,1 0 0,-1 0-1,0 0 1,0 0 0,0 0 0,1-1-1,-1 1 1,0 0 0,0 0 0,1-1-1,-3 0 1,-1-1-34,3 1 24,-1 0 0,1 0 0,0 0 0,0 1 0,-1-1 1,1 0-1,0 1 0,-1-1 0,1 1 0,-1 0 0,1-1 1,-1 1-1,1 0 0,-1 0 0,1 0 0,-1 0 0,-1 0 0,1 1-8,-1 0-1,1 1 0,0-1 0,0 1 1,0-1-1,0 1 0,-1 1 0,2-2 25,1 0-1,-1 0 0,1 0 1,-1 0-1,1 0 0,0 0 0,-1 0 1,1 0-1,0 0 0,0 0 0,0 0 1,0 0-1,0 0 0,0 0 0,0 0 1,0 0-1,1 1 0,4 20 431,-16-81-518,6 46-69,5 13 154,0 0-1,0 0 1,-1 0 0,1 0 0,0 0 0,0 0-1,0 0 1,0 0 0,0 0 0,0 0-1,0 0 1,0 0 0,-1 0 0,1 0 0,0 0-1,0 1 1,0-1 0,0 0 0,0 0 0,0 0-1,0 0 1,0 0 0,0 0 0,-1 0-1,1 0 1,0 0 0,0 0 0,0 1 0,0-1-1,0 0 1,0 0 0,0 0 0,0 0 0,0 0-1,0 0 1,0 0 0,0 1 0,0-1 0,0 0-1,0 0 1,0 0 0,0 0 0,0 0-1,0 0 1,0 0 0,0 1 0,0-1 0,0 0-1,0 0 1,0 0 0,1 0 0,-3 41-223,0 29-446,-3-54 339,3-15 3,0-12 257,1 5 6,1 6 73,0 0 0,0-1 0,0 1 0,0 0-1,0-1 1,0 1 0,0 0 0,0-1-1,0 1 1,-1 0 0,1 0 0,0-1 0,0 1-1,0 0 1,0-1 0,-1 1 0,1 0 0,0 0-1,0-1 1,-1 1 0,1 0 0,0 0-1,0 0 1,-1-1 0,1 1 0,0 0 0,0 0-1,-1 0 1,1 0 0,0 0 0,-1 0-1,1-1 1,0 1 0,-1 0 0,1 0 0,0 0-1,-1 0 1,1 0 0,0 0 0,-1 0 0,0 1-1,1-1-12,0 0-1,-1 0 1,1 0-1,-1 0 1,1 0-1,0 0 1,-1 0-1,1 0 1,-1 0-1,1 0 1,0-1-1,-1 1 1,1 0-1,0 0 1,-1 0-1,1 0 1,-1-1-1,1 1 1,0 0-1,-1 0 1,1-1-1,0 1 1,0 0-1,-1 0 1,1-1-1,0 1 1,0 0-1,-1-1 1,1 1-1,0 0 1,0-1-1,0 1 0,0-1 1,-1 1-1,1 0 1,0-1-1,-4-13-35,2 9 10,0 7 16,1 9-2,1-10 13,0 5-80,0 2 230,-3 47-6765,7-9 6272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25.647"/>
    </inkml:context>
    <inkml:brush xml:id="br0">
      <inkml:brushProperty name="width" value="0.2" units="cm"/>
      <inkml:brushProperty name="height" value="0.2" units="cm"/>
      <inkml:brushProperty name="color" value="#E71224"/>
    </inkml:brush>
  </inkml:definitions>
  <inkml:trace contextRef="#ctx0" brushRef="#br0">78 1 7642,'-47'321'3062,"18"113"-2304,27 134 2244,14-325-1616,-11-213-1233,-1-19-116,1-1 0,0 0 0,0 0 1,4 12-1,-3-15-217,-3-9-146,-3-16-416,4 3 410,1 0 0,0 1 0,1-1 0,5-20 0,-1 6-152,13-64-933,12-20 615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26.156"/>
    </inkml:context>
    <inkml:brush xml:id="br0">
      <inkml:brushProperty name="width" value="0.2" units="cm"/>
      <inkml:brushProperty name="height" value="0.2" units="cm"/>
      <inkml:brushProperty name="color" value="#E71224"/>
    </inkml:brush>
  </inkml:definitions>
  <inkml:trace contextRef="#ctx0" brushRef="#br0">50 0 7810,'5'9'685,"1"-2"0,0 1-1,12 11 1,-15-16-538,1 0 1,0-1-1,-1 0 0,1 1 0,0-1 0,0-1 0,0 1 0,0-1 0,0 1 0,1-1 1,5 1-1,10 0 89,-10-1-163,1 0 0,15 5-1,45 23-104,-58-26 5,0 0 0,17 1 0,-23-4 16,0 1-1,0 0 1,0 0 0,0 0 0,0 1 0,0 0 0,0 1 0,-1-1 0,1 1-1,6 4 1,-10-3 8,0-1-1,1 0 1,-1 1 0,-1 0-1,1-1 1,3 7-1,0-1 19,-6-8-13,0-1 1,0 0-1,0 0 1,0 1-1,1-1 0,-1 0 1,0 1-1,0-1 1,0 0-1,1 0 0,-1 0 1,0 1-1,0-1 1,1 0-1,-1 0 0,0 0 1,0 1-1,1-1 1,-1 0-1,0 0 1,1 0-1,-1 0 0,0 0 1,1 0-1,-1 0 1,0 0-1,1 0 0,-1 0 1,0 0-1,0 0 1,1 0-1,-1 0 0,0 0 1,1 0-1,-1 0 1,0 0-1,1-1 0,0 2 108,-1 4 148,-2 3-169,1 0 24,0 0-1,1 0 1,0 1-1,1 9 1,2 37 131,-2-45-215,0-2-4,-1 0 0,1 0 1,-1 0-1,0 0 0,-1 1 0,-2 12 0,-3-6 7,0 0 0,-1 0 0,-1-1 0,-10 16-1,15-25-23,-107 156 75,94-141-162,-1-1 0,-1 0 1,0-2-1,-41 31 0,50-43-59,1 0-1,-15 5 1,-3 2-250,-33 29-645,56-40 983,0 1 0,0-1 1,0 0-1,0 0 0,0 0 0,0 0 0,-1 0 1,1-1-1,0 0 0,0 1 0,-5-2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26.713"/>
    </inkml:context>
    <inkml:brush xml:id="br0">
      <inkml:brushProperty name="width" value="0.2" units="cm"/>
      <inkml:brushProperty name="height" value="0.2" units="cm"/>
      <inkml:brushProperty name="color" value="#E71224"/>
    </inkml:brush>
  </inkml:definitions>
  <inkml:trace contextRef="#ctx0" brushRef="#br0">1 128 8842,'74'96'2902,"-72"-94"-2820,0-1 0,0 1 0,0 0 0,0 0 0,0-1 0,1 1 1,-1-1-1,0 0 0,5 2 0,-6-3-57,0 0 0,1 1 0,-1-1 1,0 0-1,1 0 0,-1 0 0,0 0 0,1-1 1,-1 1-1,0 0 0,1 0 0,-1-1 0,0 1 1,2-2-1,6-2-21,-1-1 0,11-8 0,-4 3-80,-5 3 17,-3 3 6,0-1 1,0 0-1,-1 0 1,9-9-1,-9 5-4,0 0-1,0 0 0,-1-1 0,7-16 1,5-11-80,-16 36 141,-1 0 0,1 0 0,0 0 1,-1 0-1,1 0 0,0 0 0,0 0 0,0 0 0,0 0 0,0 0 1,0 1-1,0-1 0,0 0 0,0 1 0,0-1 0,1 1 0,1-1 1,34-12 82,1 2 0,0 2 0,59-8 0,-96 17-92,1 0-1,-1 0 1,0 0 0,0 0 0,0 0 0,0 0 0,1 0 0,-1 0 0,0 0 0,0 1 0,0-1-1,0 0 1,0 1 0,1-1 0,-1 1 0,0-1 0,0 1 0,0-1 0,0 1 0,0 0-1,-1-1 1,1 1 0,0 0 0,1 1 0,-1 0-4,0 1 0,0-1-1,0 1 1,0-1 0,-1 1 0,1 0-1,-1-1 1,1 4 0,2 8-30,5 22 37,0 0 0,-3 1 0,-1-1-1,-1 1 1,-4 56 0,0-72 22,-1 0-1,-1 0 1,-1 0 0,-8 24 0,5-7-1565,13-68-854,15-15 1010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27.375"/>
    </inkml:context>
    <inkml:brush xml:id="br0">
      <inkml:brushProperty name="width" value="0.2" units="cm"/>
      <inkml:brushProperty name="height" value="0.2" units="cm"/>
      <inkml:brushProperty name="color" value="#E71224"/>
    </inkml:brush>
  </inkml:definitions>
  <inkml:trace contextRef="#ctx0" brushRef="#br0">0 1 7698,'2'12'1003,"3"12"768,-4-23-1612,-1 0 0,1 0 0,-1 0 0,1 0 0,-1 0 0,3 2 478,-2-3-478,-1 1 0,1 0 0,0-1 0,0 1 0,0-1 0,0 1 0,0-1 0,-1 0 0,1 1 0,2-1 0,-2 0-96,1 0-1,-1 0 1,0 0-1,0 0 0,0 0 1,0 0-1,0-1 1,0 1-1,0 0 1,0-1-1,0 1 1,0-1-1,0 1 0,1-2 1,-1 2-74,-1-1 1,1 1-1,0-1 1,0 1-1,-1-1 0,1 1 1,0-1-1,0 1 1,0 0-1,0 0 1,0-1-1,0 1 1,0 0-1,-1 0 0,1 0 1,0 0-1,0 0 1,0 0-1,0 0 1,0 0-1,0 0 0,0 0 1,0 1-1,0-1 1,-1 0-1,1 1 1,0-1-1,0 0 0,0 1 1,0-1-1,-1 1 1,1 0-1,0-1 1,0 2-1,2 1-15,-1 0 0,0 0 0,0 0-1,0 1 1,1 5 0,1-2-22,-1 0 1,9 14-1,10 6 31,-22-27 17,1 1 1,0 0-1,-1-1 1,1 1-1,0-1 0,-1 1 1,1-1-1,0 1 1,0-1-1,0 1 1,-1-1-1,1 0 1,0 1-1,0-1 1,0 0-1,0 0 1,0 0-1,0 0 0,0 0 1,0 0-1,1 0 1,11 2 2,7 11-6,-13-12-1,-6-1 4,-1 1-1,1-1 1,0 0-1,-1 0 0,1 0 1,-1 0-1,1 0 1,0 1-1,-1-1 0,1 0 1,-1 0-1,1 1 1,-1-1-1,1 0 0,-1 1 1,1-1-1,0 1 1,16 32-20,1-11 13,-14-18 7,0 0 0,-1 0 0,1 0-1,-1 0 1,0 1 0,-1-1 0,1 1 0,-1 0 0,3 6 0,-1 16 16,-4-26-15,0-1 0,0 1 0,0 0 1,0-1-1,0 1 0,0-1 0,0 1 0,0 0 1,-1-1-1,1 1 0,0-1 0,0 1 1,-1-1-1,1 1 0,0-1 0,-1 1 0,1-1 1,0 1-1,-1-1 0,1 1 0,-1-1 1,1 1-1,-2 0 0,-30 34 30,27-31-25,1 0 0,0 0 0,-7 9 0,10-10-4,-1 1 0,1 0 1,0 0-1,0-1 1,-1 7-1,2-9-2,-2 5 0,1-1 0,-1 0 0,0 0-1,0 1 1,-4 4 0,0 0-5,-6 10-11,-1 35-18,6-35 21,5-15 8,1 1-1,-1 0 0,1-1 0,0 1 1,-1 6-1,2-8-2,1-1 1,-1 1-1,1-1 1,-1 1-1,1-1 0,0 1 1,0-1-1,1 0 0,-1 1 1,1-1-1,3 6 1,-2-6-5,-1 0-1,0 1 1,-1-1 0,1 1 0,0 0 0,-1 0 0,0-1 0,0 1 0,0 0-1,0 0 1,-1 0 0,0 0 0,1 0 0,-1 0 0,-1 0 0,1 0 0,-1 0-1,1 0 1,-1 0 0,0-1 0,-2 6 0,0 1-69,1-1 1,-1 15-1,-4 20-180,3-29 183,2-8 25,0 0 0,0 0 0,1 0 0,-1 14 0,3-18 29,-1 0-1,1-1 1,-1 1-1,1 0 1,0 0-1,0 0 0,1-1 1,2 6-1,4 7-82,-6-5 69,0-1 0,0 1 0,-1 0 0,0 0 0,0 0 0,-2 0 0,-1 15 0,1 25-42,16 34-2,-5 31 70,-8-99 25,4 119 166,-6-122-126,-1 1 0,0-1 1,-1 1-1,-1-1 0,0 0 1,-1 0-1,-8 17 0,-18 21 241,27-44-283,0 0 1,0 0 0,1 1-1,0-1 1,1 0 0,0 1-1,0-1 1,0 1 0,1 0-1,0-1 1,2 14 0,3 0-156,-3-18 76,-1 1-1,0 0 1,0 0 0,-1 0 0,1 0-1,-1 0 1,1 0 0,-1 0 0,0 0 0,-1 0-1,1-1 1,-2 7 0,-16 26-1334,14-28 942,1-3 169,1 0 1,-1 0 0,0-1-1,-4 6 1,-9 7-234,-20 16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9T02:01:39.119"/>
    </inkml:context>
    <inkml:brush xml:id="br0">
      <inkml:brushProperty name="width" value="0.1" units="cm"/>
      <inkml:brushProperty name="height" value="0.1" units="cm"/>
    </inkml:brush>
  </inkml:definitions>
  <inkml:trace contextRef="#ctx0" brushRef="#br0">0 101 6697,'26'2'2265,"3"-6"-2161,-3-3-192,25 3 16,2-5 72,-4-2 272,4 0 88,-11-3 96,-1 12-48,-7-6-216,-1-1-96,-11 2-488,6-4-400,-7 6-1833,-4 5 1689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38.344"/>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24 6393,'13'-7'4617,"8"7"-4390,0 1 0,0 1 0,22 4-1,-21-2-121,1-1 0,0-2-1,36 0 1,-14-4-33,92-2 0,-97 6-68,74 2 3,-46-6-4,51 0 3,-14 11 2,-27-1-3,97-9 9,-35-1 27,-112 3-25,125-2 108,-68-8-36,18 0 35,14 10 43,-47 2-63,115-9 141,31-1-40,-116 15-110,150 29 0,-180-22-69,-1 4-1,77 29 1,-91-27-4,1-3 0,0-2 1,2-3-1,-1-2 0,88 4 1,-69-12 50,1-3 0,98-15 0,-77-5-2,-39 7-31,-7 3-17,1 3 0,0 1 0,0 4 0,0 1 0,0 3 0,65 9-1,25 24-10,-93-20-8,52 7 1,-63-18-3,1-2 1,70-5-1,-25-1 3,-38 5-3,34-2 0,54-11 6,-42 13-1,-65 1-3,1-1 0,0-1 0,31-6-1,-10-4 4,16-2 2,-53 12-6,1 0-1,-1 2 1,15 1 0,-8-1 0,64 0 4,10 0-7,-69 2-3,-17-1 1,0-1 0,0 0-1,9-1 1,-8-1-6,0-1 0,1 0 0,16-6 1,-17 4-19,1 1 0,0 1 0,-1 0 0,18-2 1,2 7-109,-16-1 30,-10-1 73,1-1-59,0 1-1,0-1 1,0 1 0,0 0-1,7 3 1,-9-3 37,-1 0 0,1 0-1,-1 0 1,1 1 0,-1-1 0,0 0 0,1 1 0,-1-1-1,0 1 1,0 0 0,0-1 0,0 1 0,0 0 0,0 2-1,9 28-1668</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39.214"/>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11 71 2961,'-10'0'7736,"50"-1"-7400,-11 1-209,-9 0-49,-1-1-1,25-4 1,37-14 75,-70 18-129,-1 1-1,20 2 1,-4 0 0,33-1 9,-33-2-24,-1 1 0,1 2 0,47 8 1,-30 4-7,-23-8-3,30 7 1,-26-11-1,0-1 1,0-1-1,-1 0 1,42-8-1,29-1 4,50 10-1,-6-7 1,66-1 0,129-11 13,-276 11-10,214-21 26,103 19 19,-335 7-48,100 0 11,8 13 0,-107-7-11,35 2-1,7 1 0,113 23 1,-134-14-3,53 9 1,-6-18 2,-47-5-1,119 20 6,-48-5 0,-118-15-7,23 1 8,56 13 0,-3 12 4,-26-7-4,16-1 13,125 15 0,-192-33-20,401 36 376,-80-40 118,-169-3-380,92 8-64,-175-1-47,-27 0 58,107 16 0,142 24 524,-199-38-384,-34-2-118,-27 0-43,119 5 28,-118-8-62,75-11 0,-103 9-9,3-1 2,0 2-1,1 0 1,-1 1-1,26 2 1,-31 0-12,1 0 0,-1 1 1,0 1-1,0 0 0,0 1 0,25 10 1,9 7-1170,-50-21 1149,0 1 0,1 0 0,-1 0 0,0-1 0,1 1 1,-1 0-1,0-1 0,0 1 0,0 0 0,0-1 0,1 1 0,-1-1 0,0 0 1,-2 1-1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50.399"/>
    </inkml:context>
    <inkml:brush xml:id="br0">
      <inkml:brushProperty name="width" value="0.2" units="cm"/>
      <inkml:brushProperty name="height" value="0.2" units="cm"/>
      <inkml:brushProperty name="color" value="#66CC00"/>
    </inkml:brush>
  </inkml:definitions>
  <inkml:trace contextRef="#ctx0" brushRef="#br0">291 0 7586,'42'88'2562,"-33"-64"-1488,-10-16-820,0-3-196,0 27-117,1-27 44,0 1 1,0 0-1,0 0 1,-1-1-1,0 1 1,-2 5-1,-2 4 32,-2 0-1,0 0 1,0-1-1,-11 14 1,-16 32 152,0 11-308,-3-1 1,-2-2-1,-77 97 0,113-161 123,-2 2-29,0 0-1,1 0 1,-7 12 0,10-16 9,1-2 32,0 0 1,0 0-1,0 0 0,1 0 0,-1 0 1,0 0-1,0 0 0,0 0 0,0 0 1,0 0-1,1 0 0,-1 0 0,0 0 1,0 0-1,0 0 0,0 0 0,1 0 1,-1 0-1,0 0 0,0 0 0,0 0 1,0 0-1,0 0 0,1 0 0,-1 0 1,0 1-1,0-1 0,0 0 0,0 0 1,0 0-1,0 0 0,0 0 0,1 0 1,-1 1-1,0-1 0,0 0 1,0 0-1,0 0 0,0 0 0,0 0 1,0 1-1,0-1 0,0 0 0,0 0 1,0 0-1,0 0 0,0 0 0,0 1 1,0-1-1,0 0 0,0 0 0,0 0 1,0 0-1,0 1 0,0-1 0,0 0 1,0 0-1,0 0 0,0 0 0,0 0 1,-1 1-1,1-1 0,0 0 0,0 0 1,0 0-1,0 0 0,0 0 0,0 0 1,-1 0-1,6 1-37,-2 0 17,0-1-1,0 0 1,1 0-1,-1 0 1,0 0 0,0-1-1,0 1 1,1-1-1,-1 0 1,0 0-1,4-1 1,35-20-9,-31 15 36,-1 1 1,16-6-1,5 2 6,62-13 0,-77 21-6,0 0-1,0 1 0,1 0 1,-1 1-1,29 5 0,-34-3-7,-4-1-13,0 0-1,0 0 1,0 1 0,7 3-1,-12-4 10,0 0 1,0 0-1,0 1 0,-1-1 0,1 0 0,0 1 1,0-1-1,-1 1 0,1-1 0,-1 1 0,1 0 1,-1 0-1,0 0 0,0 0 0,0 0 0,1 3 0,0 1-49,0 1 0,-1-1-1,0 0 1,0 1-1,0-1 1,-1 1-1,0-1 1,0 1-1,-1-1 1,-2 13-1,-3 4-271,-14 36 0,15-45 211,-11 25-91,-1-1 1,-2 0-1,-2-2 1,-1 0 0,-2-2-1,-1 0 1,-51 51-1,66-76 65,0 0-1,0-1 0,0-1 1,-1 0-1,0 0 0,-1-1 1,-13 6-1,-25 7-313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50.776"/>
    </inkml:context>
    <inkml:brush xml:id="br0">
      <inkml:brushProperty name="width" value="0.2" units="cm"/>
      <inkml:brushProperty name="height" value="0.2" units="cm"/>
      <inkml:brushProperty name="color" value="#66CC00"/>
    </inkml:brush>
  </inkml:definitions>
  <inkml:trace contextRef="#ctx0" brushRef="#br0">0 86 4809,'20'-2'4385,"12"2"-3993,-8-11-272,10 6-488,4-8-240,-7-3-536,3 0-321,-3-6 977</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51.163"/>
    </inkml:context>
    <inkml:brush xml:id="br0">
      <inkml:brushProperty name="width" value="0.2" units="cm"/>
      <inkml:brushProperty name="height" value="0.2" units="cm"/>
      <inkml:brushProperty name="color" value="#66CC00"/>
    </inkml:brush>
  </inkml:definitions>
  <inkml:trace contextRef="#ctx0" brushRef="#br0">0 323 2497,'32'16'1048,"3"-12"-544,-1-11-152,2-15-328,6-5 24</inkml:trace>
  <inkml:trace contextRef="#ctx0" brushRef="#br0" timeOffset="1">246 137 7066,'-22'-18'2504,"0"-22"-2088,-1 11-424,-4 7-192,1-1-360,1 26-344,0-8-633,19 3 961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51.521"/>
    </inkml:context>
    <inkml:brush xml:id="br0">
      <inkml:brushProperty name="width" value="0.2" units="cm"/>
      <inkml:brushProperty name="height" value="0.2" units="cm"/>
      <inkml:brushProperty name="color" value="#66CC00"/>
    </inkml:brush>
  </inkml:definitions>
  <inkml:trace contextRef="#ctx0" brushRef="#br0">602 0 5401,'-33'31'2081,"-5"12"-1353</inkml:trace>
  <inkml:trace contextRef="#ctx0" brushRef="#br0" timeOffset="1">168 499 4737,'-67'91'2649,"16"3"-1769,4-31-880</inkml:trace>
  <inkml:trace contextRef="#ctx0" brushRef="#br0" timeOffset="2">12 81 6425,'-9'22'2265,"7"-11"-1897,20 18-368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51.857"/>
    </inkml:context>
    <inkml:brush xml:id="br0">
      <inkml:brushProperty name="width" value="0.2" units="cm"/>
      <inkml:brushProperty name="height" value="0.2" units="cm"/>
      <inkml:brushProperty name="color" value="#66CC00"/>
    </inkml:brush>
  </inkml:definitions>
  <inkml:trace contextRef="#ctx0" brushRef="#br0">1 1 8090,'16'2'2544,"-1"-2"-1624,-4 0-784,-6 0-152</inkml:trace>
  <inkml:trace contextRef="#ctx0" brushRef="#br0" timeOffset="1">359 761 1944,'18'31'1105,"-7"-42"-113,13-13-136,10-14-288,17-23-136,5 8-288,-22-3-152,-19-7-288,-28 0-200,-21 19 288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52.240"/>
    </inkml:context>
    <inkml:brush xml:id="br0">
      <inkml:brushProperty name="width" value="0.2" units="cm"/>
      <inkml:brushProperty name="height" value="0.2" units="cm"/>
      <inkml:brushProperty name="color" value="#66CC00"/>
    </inkml:brush>
  </inkml:definitions>
  <inkml:trace contextRef="#ctx0" brushRef="#br0">371 0 6425,'-17'25'2545,"-6"22"-1385,5 2-1104,-4-4-56,-3 19 8,7-1 0,-2 22 128,-6 4 48,-1 3 56,0 11-8,-9-7-104,9-2-48,-2-13-320,7-14-200,6-25-624,3-6-592,8-29 1064</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52.807"/>
    </inkml:context>
    <inkml:brush xml:id="br0">
      <inkml:brushProperty name="width" value="0.2" units="cm"/>
      <inkml:brushProperty name="height" value="0.2" units="cm"/>
      <inkml:brushProperty name="color" value="#66CC00"/>
    </inkml:brush>
  </inkml:definitions>
  <inkml:trace contextRef="#ctx0" brushRef="#br0">98 98 6097,'-1'3'327,"-1"0"0,1-1 0,-1 0 0,0 1 0,0-1-1,0 0 1,-1 0 0,1 0 0,0 0 0,-4 1 0,-12 12 142,11-7-465,0 0 1,1 0-1,0 1 0,-9 17 0,13-21 3,0 0 1,0 0-1,0 0 0,1 1 1,-1-1-1,1 0 0,0 1 1,1-1-1,0 1 0,0 7 1,0-10-4,1 0 1,0 0 0,0 0-1,0 0 1,0 0 0,1 0-1,-1 0 1,1 0 0,0-1 0,-1 1-1,1-1 1,0 1 0,1-1-1,-1 0 1,0 0 0,1 0 0,-1 0-1,1 0 1,0 0 0,-1-1-1,4 2 1,5 2-6,-1-1-1,1 0 0,22 4 1,-25-6-4,0-1 0,0 0 1,15 0-1,-21-1 5,1-1 0,-1 1 0,1 0 0,-1-1 0,1 1 0,-1-1 0,1 1 0,-1-1 0,1 0 0,-1 0 0,0-1 0,0 1 0,3-2 0,2-8 11,-3 1-2,13-11 11,-12 16-13,0-1 1,-1 0-1,6-10 1,1-4 10,-2 0 0,0-1 0,8-32 0,-15 43-216,0 0 1,0-1-1,-1 1 1,0-1-1,-1 1 1,0-1-1,-1 1 1,0 0-1,-4-18 0,-2 5-428</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33:53.159"/>
    </inkml:context>
    <inkml:brush xml:id="br0">
      <inkml:brushProperty name="width" value="0.2" units="cm"/>
      <inkml:brushProperty name="height" value="0.2" units="cm"/>
      <inkml:brushProperty name="color" value="#66CC00"/>
    </inkml:brush>
  </inkml:definitions>
  <inkml:trace contextRef="#ctx0" brushRef="#br0">0 83 6033,'27'0'2377,"13"-9"-1441,5 0-1056,2-22-360,-5-3 280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538CC9-0377-4C1C-BFBF-17F56B3A0250}" type="datetimeFigureOut">
              <a:rPr lang="LID4096" smtClean="0"/>
              <a:t>10/04/2023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0A3F8C-D3C2-4CC7-BC9D-1BE1584957F3}" type="slidenum">
              <a:rPr lang="LID4096" smtClean="0"/>
              <a:t>‹#›</a:t>
            </a:fld>
            <a:endParaRPr lang="LID4096"/>
          </a:p>
        </p:txBody>
      </p:sp>
    </p:spTree>
    <p:extLst>
      <p:ext uri="{BB962C8B-B14F-4D97-AF65-F5344CB8AC3E}">
        <p14:creationId xmlns:p14="http://schemas.microsoft.com/office/powerpoint/2010/main" val="2804584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1BB18563-7270-4007-8A06-BADE993508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3D6DB79-991A-42A7-81AF-098862315D0B}"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123" name="Rectangle 2">
            <a:extLst>
              <a:ext uri="{FF2B5EF4-FFF2-40B4-BE49-F238E27FC236}">
                <a16:creationId xmlns:a16="http://schemas.microsoft.com/office/drawing/2014/main" id="{7A64454F-61CC-4B43-A129-5DA4DBB7A577}"/>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EF6DA842-3697-4C51-A2AA-6E640E453E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the data points into a space, so that the margin between two classes are </a:t>
            </a:r>
            <a:r>
              <a:rPr lang="en-US" dirty="0" err="1"/>
              <a:t>maxminzed</a:t>
            </a:r>
            <a:r>
              <a:rPr lang="en-US" dirty="0"/>
              <a:t>. </a:t>
            </a:r>
            <a:endParaRPr lang="LID4096" dirty="0"/>
          </a:p>
        </p:txBody>
      </p:sp>
      <p:sp>
        <p:nvSpPr>
          <p:cNvPr id="4" name="Slide Number Placeholder 3"/>
          <p:cNvSpPr>
            <a:spLocks noGrp="1"/>
          </p:cNvSpPr>
          <p:nvPr>
            <p:ph type="sldNum" sz="quarter" idx="5"/>
          </p:nvPr>
        </p:nvSpPr>
        <p:spPr/>
        <p:txBody>
          <a:bodyPr/>
          <a:lstStyle/>
          <a:p>
            <a:fld id="{700A3F8C-D3C2-4CC7-BC9D-1BE1584957F3}" type="slidenum">
              <a:rPr lang="LID4096" smtClean="0"/>
              <a:t>19</a:t>
            </a:fld>
            <a:endParaRPr lang="LID4096"/>
          </a:p>
        </p:txBody>
      </p:sp>
    </p:spTree>
    <p:extLst>
      <p:ext uri="{BB962C8B-B14F-4D97-AF65-F5344CB8AC3E}">
        <p14:creationId xmlns:p14="http://schemas.microsoft.com/office/powerpoint/2010/main" val="1963241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022EBB1-95CD-D54A-904C-F0F3DD6F5C4D}"/>
              </a:ext>
            </a:extLst>
          </p:cNvPr>
          <p:cNvSpPr>
            <a:spLocks noGrp="1" noChangeArrowheads="1"/>
          </p:cNvSpPr>
          <p:nvPr>
            <p:ph type="sldNum" sz="quarter" idx="5"/>
          </p:nvPr>
        </p:nvSpPr>
        <p:spPr>
          <a:ln/>
        </p:spPr>
        <p:txBody>
          <a:bodyPr/>
          <a:lstStyle/>
          <a:p>
            <a:fld id="{9FDF7EE7-0DFC-134E-A2BC-179E16E4464D}" type="slidenum">
              <a:rPr lang="en-US" altLang="en-US"/>
              <a:pPr/>
              <a:t>26</a:t>
            </a:fld>
            <a:endParaRPr lang="en-US" altLang="en-US"/>
          </a:p>
        </p:txBody>
      </p:sp>
      <p:sp>
        <p:nvSpPr>
          <p:cNvPr id="921602" name="Rectangle 2">
            <a:extLst>
              <a:ext uri="{FF2B5EF4-FFF2-40B4-BE49-F238E27FC236}">
                <a16:creationId xmlns:a16="http://schemas.microsoft.com/office/drawing/2014/main" id="{C249D1B9-83D8-8442-9F94-013920D4BA43}"/>
              </a:ext>
            </a:extLst>
          </p:cNvPr>
          <p:cNvSpPr>
            <a:spLocks noGrp="1" noRot="1" noChangeAspect="1" noChangeArrowheads="1" noTextEdit="1"/>
          </p:cNvSpPr>
          <p:nvPr>
            <p:ph type="sldImg"/>
          </p:nvPr>
        </p:nvSpPr>
        <p:spPr>
          <a:xfrm>
            <a:off x="404813" y="696913"/>
            <a:ext cx="6188075" cy="3481387"/>
          </a:xfrm>
          <a:ln/>
        </p:spPr>
      </p:sp>
      <p:sp>
        <p:nvSpPr>
          <p:cNvPr id="921603" name="Rectangle 3">
            <a:extLst>
              <a:ext uri="{FF2B5EF4-FFF2-40B4-BE49-F238E27FC236}">
                <a16:creationId xmlns:a16="http://schemas.microsoft.com/office/drawing/2014/main" id="{D32A0AF0-9DFD-1347-8E9D-7488E05AED0B}"/>
              </a:ext>
            </a:extLst>
          </p:cNvPr>
          <p:cNvSpPr>
            <a:spLocks noGrp="1" noChangeArrowheads="1"/>
          </p:cNvSpPr>
          <p:nvPr>
            <p:ph type="body" idx="1"/>
          </p:nvPr>
        </p:nvSpPr>
        <p:spPr>
          <a:xfrm>
            <a:off x="931863" y="4410075"/>
            <a:ext cx="5133975" cy="4176713"/>
          </a:xfrm>
        </p:spPr>
        <p:txBody>
          <a:bodyPr/>
          <a:lstStyle/>
          <a:p>
            <a:endParaRPr lang="en-US" altLang="en-US" sz="2400" dirty="0"/>
          </a:p>
        </p:txBody>
      </p:sp>
    </p:spTree>
    <p:extLst>
      <p:ext uri="{BB962C8B-B14F-4D97-AF65-F5344CB8AC3E}">
        <p14:creationId xmlns:p14="http://schemas.microsoft.com/office/powerpoint/2010/main" val="3398489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Similarity = portion of match/ all components. More match , larger </a:t>
            </a:r>
            <a:r>
              <a:rPr lang="en" dirty="0"/>
              <a:t>Numerator, more dismatch, larger denominator</a:t>
            </a:r>
            <a:endParaRPr lang="en-CA" dirty="0"/>
          </a:p>
        </p:txBody>
      </p:sp>
      <p:sp>
        <p:nvSpPr>
          <p:cNvPr id="4" name="Slide Number Placeholder 3"/>
          <p:cNvSpPr>
            <a:spLocks noGrp="1"/>
          </p:cNvSpPr>
          <p:nvPr>
            <p:ph type="sldNum" sz="quarter" idx="5"/>
          </p:nvPr>
        </p:nvSpPr>
        <p:spPr/>
        <p:txBody>
          <a:bodyPr/>
          <a:lstStyle/>
          <a:p>
            <a:pPr>
              <a:defRPr/>
            </a:pPr>
            <a:fld id="{1CADFCA2-ECE9-4784-B5B4-734DC38F3DFF}" type="slidenum">
              <a:rPr lang="en-US" smtClean="0"/>
              <a:pPr>
                <a:defRPr/>
              </a:pPr>
              <a:t>30</a:t>
            </a:fld>
            <a:endParaRPr lang="en-US"/>
          </a:p>
        </p:txBody>
      </p:sp>
    </p:spTree>
    <p:extLst>
      <p:ext uri="{BB962C8B-B14F-4D97-AF65-F5344CB8AC3E}">
        <p14:creationId xmlns:p14="http://schemas.microsoft.com/office/powerpoint/2010/main" val="2855541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D992EFF-2028-1642-A6DB-1E31F536A044}"/>
              </a:ext>
            </a:extLst>
          </p:cNvPr>
          <p:cNvSpPr>
            <a:spLocks noGrp="1" noChangeArrowheads="1"/>
          </p:cNvSpPr>
          <p:nvPr>
            <p:ph type="sldNum" sz="quarter" idx="5"/>
          </p:nvPr>
        </p:nvSpPr>
        <p:spPr>
          <a:ln/>
        </p:spPr>
        <p:txBody>
          <a:bodyPr/>
          <a:lstStyle/>
          <a:p>
            <a:fld id="{FABC5C49-F7D7-B447-9274-24A4AEDE6018}" type="slidenum">
              <a:rPr lang="en-US" altLang="en-US"/>
              <a:pPr/>
              <a:t>31</a:t>
            </a:fld>
            <a:endParaRPr lang="en-US" altLang="en-US"/>
          </a:p>
        </p:txBody>
      </p:sp>
      <p:sp>
        <p:nvSpPr>
          <p:cNvPr id="75778" name="Rectangle 2">
            <a:extLst>
              <a:ext uri="{FF2B5EF4-FFF2-40B4-BE49-F238E27FC236}">
                <a16:creationId xmlns:a16="http://schemas.microsoft.com/office/drawing/2014/main" id="{A18044CC-941B-2944-882D-81CC1C71E2AA}"/>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C15C02AF-0D16-694D-B0E2-5C25ADF46C80}"/>
              </a:ext>
            </a:extLst>
          </p:cNvPr>
          <p:cNvSpPr>
            <a:spLocks noGrp="1" noChangeArrowheads="1"/>
          </p:cNvSpPr>
          <p:nvPr>
            <p:ph type="body" idx="1"/>
          </p:nvPr>
        </p:nvSpPr>
        <p:spPr/>
        <p:txBody>
          <a:bodyPr/>
          <a:lstStyle/>
          <a:p>
            <a:r>
              <a:rPr lang="en-US" altLang="en-US"/>
              <a:t>Material from “Data Analysis tools for DNA microarrays” by Sorin Draghici</a:t>
            </a:r>
          </a:p>
        </p:txBody>
      </p:sp>
    </p:spTree>
    <p:extLst>
      <p:ext uri="{BB962C8B-B14F-4D97-AF65-F5344CB8AC3E}">
        <p14:creationId xmlns:p14="http://schemas.microsoft.com/office/powerpoint/2010/main" val="1068787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E9847D6-3400-F742-8F8E-1BF3FF4D1E92}"/>
              </a:ext>
            </a:extLst>
          </p:cNvPr>
          <p:cNvSpPr>
            <a:spLocks noGrp="1" noChangeArrowheads="1"/>
          </p:cNvSpPr>
          <p:nvPr>
            <p:ph type="sldNum" sz="quarter" idx="5"/>
          </p:nvPr>
        </p:nvSpPr>
        <p:spPr>
          <a:ln/>
        </p:spPr>
        <p:txBody>
          <a:bodyPr/>
          <a:lstStyle/>
          <a:p>
            <a:fld id="{312158C5-9788-234C-A8AC-1CBC284EB061}" type="slidenum">
              <a:rPr lang="en-US" altLang="en-US"/>
              <a:pPr/>
              <a:t>33</a:t>
            </a:fld>
            <a:endParaRPr lang="en-US" altLang="en-US"/>
          </a:p>
        </p:txBody>
      </p:sp>
      <p:sp>
        <p:nvSpPr>
          <p:cNvPr id="83970" name="Rectangle 2">
            <a:extLst>
              <a:ext uri="{FF2B5EF4-FFF2-40B4-BE49-F238E27FC236}">
                <a16:creationId xmlns:a16="http://schemas.microsoft.com/office/drawing/2014/main" id="{4DD64968-B5C9-A44E-8C0B-47E86FAE85AF}"/>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E12ABB6C-F1FC-1E42-A3B9-1A94EC2E21E3}"/>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25550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Visualization 2) calculation  </a:t>
            </a:r>
          </a:p>
          <a:p>
            <a:endParaRPr lang="LID4096" dirty="0"/>
          </a:p>
        </p:txBody>
      </p:sp>
      <p:sp>
        <p:nvSpPr>
          <p:cNvPr id="4" name="Slide Number Placeholder 3"/>
          <p:cNvSpPr>
            <a:spLocks noGrp="1"/>
          </p:cNvSpPr>
          <p:nvPr>
            <p:ph type="sldNum" sz="quarter" idx="5"/>
          </p:nvPr>
        </p:nvSpPr>
        <p:spPr/>
        <p:txBody>
          <a:bodyPr/>
          <a:lstStyle/>
          <a:p>
            <a:fld id="{700A3F8C-D3C2-4CC7-BC9D-1BE1584957F3}" type="slidenum">
              <a:rPr lang="LID4096" smtClean="0"/>
              <a:t>38</a:t>
            </a:fld>
            <a:endParaRPr lang="LID4096"/>
          </a:p>
        </p:txBody>
      </p:sp>
    </p:spTree>
    <p:extLst>
      <p:ext uri="{BB962C8B-B14F-4D97-AF65-F5344CB8AC3E}">
        <p14:creationId xmlns:p14="http://schemas.microsoft.com/office/powerpoint/2010/main" val="1771871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performed a sensitivity analysis to understand the configuration parameters’ impact on the system performance. Specifically, we built Multivariate Adaptive Regression Splines (MARS) [6] models to understand the relationship between the parameters and the performance measures.  The significant parameters will be selected and will be tuned. </a:t>
            </a: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918E3-E1BC-4B38-982C-E3426A8193D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6185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00A3F8C-D3C2-4CC7-BC9D-1BE1584957F3}" type="slidenum">
              <a:rPr lang="LID4096" smtClean="0"/>
              <a:t>45</a:t>
            </a:fld>
            <a:endParaRPr lang="LID4096"/>
          </a:p>
        </p:txBody>
      </p:sp>
    </p:spTree>
    <p:extLst>
      <p:ext uri="{BB962C8B-B14F-4D97-AF65-F5344CB8AC3E}">
        <p14:creationId xmlns:p14="http://schemas.microsoft.com/office/powerpoint/2010/main" val="1400130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3918E3-E1BC-4B38-982C-E3426A8193D2}" type="slidenum">
              <a:rPr lang="en-CA" smtClean="0"/>
              <a:t>46</a:t>
            </a:fld>
            <a:endParaRPr lang="en-CA"/>
          </a:p>
        </p:txBody>
      </p:sp>
    </p:spTree>
    <p:extLst>
      <p:ext uri="{BB962C8B-B14F-4D97-AF65-F5344CB8AC3E}">
        <p14:creationId xmlns:p14="http://schemas.microsoft.com/office/powerpoint/2010/main" val="165257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Wire data: </a:t>
            </a:r>
            <a:r>
              <a:rPr lang="en-CA" sz="1200" b="0" i="0" u="none" strike="noStrike" kern="1200" dirty="0">
                <a:solidFill>
                  <a:schemeClr val="tx1"/>
                </a:solidFill>
                <a:effectLst/>
                <a:latin typeface="+mn-lt"/>
                <a:ea typeface="+mn-ea"/>
                <a:cs typeface="+mn-cs"/>
              </a:rPr>
              <a:t>All data travels on the network, from user behavior to malware. Wire data is the result of continuously reassembling all those gigabytes of data into full transactions, flows, and sessions—the only way to see and analyze everything communicating on your network in real time.</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ITSM: Information Technology Service Management is the activities that are performed by an organization to design, plan, deliver, operate and control information technology services offered to customers.</a:t>
            </a:r>
            <a:endParaRPr lang="en-US" dirty="0"/>
          </a:p>
        </p:txBody>
      </p:sp>
      <p:sp>
        <p:nvSpPr>
          <p:cNvPr id="4" name="Slide Number Placeholder 3"/>
          <p:cNvSpPr>
            <a:spLocks noGrp="1"/>
          </p:cNvSpPr>
          <p:nvPr>
            <p:ph type="sldNum" sz="quarter" idx="5"/>
          </p:nvPr>
        </p:nvSpPr>
        <p:spPr/>
        <p:txBody>
          <a:bodyPr/>
          <a:lstStyle/>
          <a:p>
            <a:fld id="{DA3918E3-E1BC-4B38-982C-E3426A8193D2}" type="slidenum">
              <a:rPr lang="en-CA" smtClean="0"/>
              <a:t>2</a:t>
            </a:fld>
            <a:endParaRPr lang="en-CA"/>
          </a:p>
        </p:txBody>
      </p:sp>
    </p:spTree>
    <p:extLst>
      <p:ext uri="{BB962C8B-B14F-4D97-AF65-F5344CB8AC3E}">
        <p14:creationId xmlns:p14="http://schemas.microsoft.com/office/powerpoint/2010/main" val="3209055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918E3-E1BC-4B38-982C-E3426A8193D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2763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HDFS () logs</a:t>
            </a:r>
            <a:endParaRPr lang="LID4096" dirty="0"/>
          </a:p>
        </p:txBody>
      </p:sp>
      <p:sp>
        <p:nvSpPr>
          <p:cNvPr id="4" name="Slide Number Placeholder 3"/>
          <p:cNvSpPr>
            <a:spLocks noGrp="1"/>
          </p:cNvSpPr>
          <p:nvPr>
            <p:ph type="sldNum" sz="quarter" idx="5"/>
          </p:nvPr>
        </p:nvSpPr>
        <p:spPr/>
        <p:txBody>
          <a:bodyPr/>
          <a:lstStyle/>
          <a:p>
            <a:fld id="{700A3F8C-D3C2-4CC7-BC9D-1BE1584957F3}" type="slidenum">
              <a:rPr lang="LID4096" smtClean="0"/>
              <a:t>6</a:t>
            </a:fld>
            <a:endParaRPr lang="LID4096"/>
          </a:p>
        </p:txBody>
      </p:sp>
    </p:spTree>
    <p:extLst>
      <p:ext uri="{BB962C8B-B14F-4D97-AF65-F5344CB8AC3E}">
        <p14:creationId xmlns:p14="http://schemas.microsoft.com/office/powerpoint/2010/main" val="2129215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00A3F8C-D3C2-4CC7-BC9D-1BE1584957F3}" type="slidenum">
              <a:rPr lang="LID4096" smtClean="0"/>
              <a:t>7</a:t>
            </a:fld>
            <a:endParaRPr lang="LID4096"/>
          </a:p>
        </p:txBody>
      </p:sp>
    </p:spTree>
    <p:extLst>
      <p:ext uri="{BB962C8B-B14F-4D97-AF65-F5344CB8AC3E}">
        <p14:creationId xmlns:p14="http://schemas.microsoft.com/office/powerpoint/2010/main" val="243173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Training set is used to estimate parameters for the model. And the model is used to predict the label on unknown objects.</a:t>
            </a:r>
          </a:p>
        </p:txBody>
      </p:sp>
      <p:sp>
        <p:nvSpPr>
          <p:cNvPr id="4" name="Slide Number Placeholder 3"/>
          <p:cNvSpPr>
            <a:spLocks noGrp="1"/>
          </p:cNvSpPr>
          <p:nvPr>
            <p:ph type="sldNum" sz="quarter" idx="5"/>
          </p:nvPr>
        </p:nvSpPr>
        <p:spPr/>
        <p:txBody>
          <a:bodyPr/>
          <a:lstStyle/>
          <a:p>
            <a:pPr>
              <a:defRPr/>
            </a:pPr>
            <a:fld id="{1CADFCA2-ECE9-4784-B5B4-734DC38F3DFF}" type="slidenum">
              <a:rPr lang="en-US" smtClean="0"/>
              <a:pPr>
                <a:defRPr/>
              </a:pPr>
              <a:t>11</a:t>
            </a:fld>
            <a:endParaRPr lang="en-US"/>
          </a:p>
        </p:txBody>
      </p:sp>
    </p:spTree>
    <p:extLst>
      <p:ext uri="{BB962C8B-B14F-4D97-AF65-F5344CB8AC3E}">
        <p14:creationId xmlns:p14="http://schemas.microsoft.com/office/powerpoint/2010/main" val="3029827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00A3F8C-D3C2-4CC7-BC9D-1BE1584957F3}" type="slidenum">
              <a:rPr lang="LID4096" smtClean="0"/>
              <a:t>13</a:t>
            </a:fld>
            <a:endParaRPr lang="LID4096"/>
          </a:p>
        </p:txBody>
      </p:sp>
    </p:spTree>
    <p:extLst>
      <p:ext uri="{BB962C8B-B14F-4D97-AF65-F5344CB8AC3E}">
        <p14:creationId xmlns:p14="http://schemas.microsoft.com/office/powerpoint/2010/main" val="942132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9FF255-4912-483F-ADBD-ADA145191182}" type="slidenum">
              <a:rPr lang="en-US" smtClean="0"/>
              <a:pPr/>
              <a:t>15</a:t>
            </a:fld>
            <a:endParaRPr lang="en-US"/>
          </a:p>
        </p:txBody>
      </p:sp>
    </p:spTree>
    <p:extLst>
      <p:ext uri="{BB962C8B-B14F-4D97-AF65-F5344CB8AC3E}">
        <p14:creationId xmlns:p14="http://schemas.microsoft.com/office/powerpoint/2010/main" val="3286591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a:t>
            </a:r>
            <a:r>
              <a:rPr lang="en-US" b="1" i="0" dirty="0">
                <a:solidFill>
                  <a:srgbClr val="202122"/>
                </a:solidFill>
                <a:effectLst/>
                <a:latin typeface="Arial" panose="020B0604020202020204" pitchFamily="34" charset="0"/>
              </a:rPr>
              <a:t>logit</a:t>
            </a:r>
            <a:r>
              <a:rPr lang="en-US" b="0" i="0" dirty="0">
                <a:solidFill>
                  <a:srgbClr val="202122"/>
                </a:solidFill>
                <a:effectLst/>
                <a:latin typeface="Arial" panose="020B0604020202020204" pitchFamily="34" charset="0"/>
              </a:rPr>
              <a:t>  function. </a:t>
            </a:r>
            <a:endParaRPr lang="LID4096" dirty="0"/>
          </a:p>
        </p:txBody>
      </p:sp>
      <p:sp>
        <p:nvSpPr>
          <p:cNvPr id="4" name="Slide Number Placeholder 3"/>
          <p:cNvSpPr>
            <a:spLocks noGrp="1"/>
          </p:cNvSpPr>
          <p:nvPr>
            <p:ph type="sldNum" sz="quarter" idx="5"/>
          </p:nvPr>
        </p:nvSpPr>
        <p:spPr/>
        <p:txBody>
          <a:bodyPr/>
          <a:lstStyle/>
          <a:p>
            <a:fld id="{700A3F8C-D3C2-4CC7-BC9D-1BE1584957F3}" type="slidenum">
              <a:rPr lang="LID4096" smtClean="0"/>
              <a:t>18</a:t>
            </a:fld>
            <a:endParaRPr lang="LID4096"/>
          </a:p>
        </p:txBody>
      </p:sp>
    </p:spTree>
    <p:extLst>
      <p:ext uri="{BB962C8B-B14F-4D97-AF65-F5344CB8AC3E}">
        <p14:creationId xmlns:p14="http://schemas.microsoft.com/office/powerpoint/2010/main" val="4034899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967-5BA3-44BC-80C6-0EC776ECBB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63554631-2663-45B9-8851-CD6127824C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BFE65887-9BF9-4384-8758-45937A858A7A}"/>
              </a:ext>
            </a:extLst>
          </p:cNvPr>
          <p:cNvSpPr>
            <a:spLocks noGrp="1"/>
          </p:cNvSpPr>
          <p:nvPr>
            <p:ph type="dt" sz="half" idx="10"/>
          </p:nvPr>
        </p:nvSpPr>
        <p:spPr/>
        <p:txBody>
          <a:bodyPr/>
          <a:lstStyle/>
          <a:p>
            <a:fld id="{B816CD3D-E014-4B98-8816-5C6916709D03}" type="datetimeFigureOut">
              <a:rPr lang="LID4096" smtClean="0"/>
              <a:t>10/04/2023</a:t>
            </a:fld>
            <a:endParaRPr lang="LID4096"/>
          </a:p>
        </p:txBody>
      </p:sp>
      <p:sp>
        <p:nvSpPr>
          <p:cNvPr id="5" name="Footer Placeholder 4">
            <a:extLst>
              <a:ext uri="{FF2B5EF4-FFF2-40B4-BE49-F238E27FC236}">
                <a16:creationId xmlns:a16="http://schemas.microsoft.com/office/drawing/2014/main" id="{19B6C347-9274-48D1-8BBF-C03C3AC20ED1}"/>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B3AFA39-D658-4BF3-B7B1-897E3454BFAE}"/>
              </a:ext>
            </a:extLst>
          </p:cNvPr>
          <p:cNvSpPr>
            <a:spLocks noGrp="1"/>
          </p:cNvSpPr>
          <p:nvPr>
            <p:ph type="sldNum" sz="quarter" idx="12"/>
          </p:nvPr>
        </p:nvSpPr>
        <p:spPr/>
        <p:txBody>
          <a:bodyPr/>
          <a:lstStyle/>
          <a:p>
            <a:fld id="{31C562C5-76F3-4AFC-8104-1F5F0C1958D0}" type="slidenum">
              <a:rPr lang="LID4096" smtClean="0"/>
              <a:t>‹#›</a:t>
            </a:fld>
            <a:endParaRPr lang="LID4096"/>
          </a:p>
        </p:txBody>
      </p:sp>
    </p:spTree>
    <p:extLst>
      <p:ext uri="{BB962C8B-B14F-4D97-AF65-F5344CB8AC3E}">
        <p14:creationId xmlns:p14="http://schemas.microsoft.com/office/powerpoint/2010/main" val="3493915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0C9BA-8177-4658-92EC-EFFBADCE7DF3}"/>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7AB19115-44EB-426D-8E1A-9FBB3E349B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BD99B35-7F03-4114-ACAD-D2A5CF7924E4}"/>
              </a:ext>
            </a:extLst>
          </p:cNvPr>
          <p:cNvSpPr>
            <a:spLocks noGrp="1"/>
          </p:cNvSpPr>
          <p:nvPr>
            <p:ph type="dt" sz="half" idx="10"/>
          </p:nvPr>
        </p:nvSpPr>
        <p:spPr/>
        <p:txBody>
          <a:bodyPr/>
          <a:lstStyle/>
          <a:p>
            <a:fld id="{B816CD3D-E014-4B98-8816-5C6916709D03}" type="datetimeFigureOut">
              <a:rPr lang="LID4096" smtClean="0"/>
              <a:t>10/04/2023</a:t>
            </a:fld>
            <a:endParaRPr lang="LID4096"/>
          </a:p>
        </p:txBody>
      </p:sp>
      <p:sp>
        <p:nvSpPr>
          <p:cNvPr id="5" name="Footer Placeholder 4">
            <a:extLst>
              <a:ext uri="{FF2B5EF4-FFF2-40B4-BE49-F238E27FC236}">
                <a16:creationId xmlns:a16="http://schemas.microsoft.com/office/drawing/2014/main" id="{3483421C-BDEF-4D23-94E2-3238C93EBB1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FA4F3C4-6BD1-46F8-BB5C-62AC4B46A539}"/>
              </a:ext>
            </a:extLst>
          </p:cNvPr>
          <p:cNvSpPr>
            <a:spLocks noGrp="1"/>
          </p:cNvSpPr>
          <p:nvPr>
            <p:ph type="sldNum" sz="quarter" idx="12"/>
          </p:nvPr>
        </p:nvSpPr>
        <p:spPr/>
        <p:txBody>
          <a:bodyPr/>
          <a:lstStyle/>
          <a:p>
            <a:fld id="{31C562C5-76F3-4AFC-8104-1F5F0C1958D0}" type="slidenum">
              <a:rPr lang="LID4096" smtClean="0"/>
              <a:t>‹#›</a:t>
            </a:fld>
            <a:endParaRPr lang="LID4096"/>
          </a:p>
        </p:txBody>
      </p:sp>
    </p:spTree>
    <p:extLst>
      <p:ext uri="{BB962C8B-B14F-4D97-AF65-F5344CB8AC3E}">
        <p14:creationId xmlns:p14="http://schemas.microsoft.com/office/powerpoint/2010/main" val="2875530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B96A0B-411D-464C-99DB-ADA3290C30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308146B4-58C8-4DBA-8225-1B6957A6B1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03164149-C0B4-4BE3-9515-8478AEA270AE}"/>
              </a:ext>
            </a:extLst>
          </p:cNvPr>
          <p:cNvSpPr>
            <a:spLocks noGrp="1"/>
          </p:cNvSpPr>
          <p:nvPr>
            <p:ph type="dt" sz="half" idx="10"/>
          </p:nvPr>
        </p:nvSpPr>
        <p:spPr/>
        <p:txBody>
          <a:bodyPr/>
          <a:lstStyle/>
          <a:p>
            <a:fld id="{B816CD3D-E014-4B98-8816-5C6916709D03}" type="datetimeFigureOut">
              <a:rPr lang="LID4096" smtClean="0"/>
              <a:t>10/04/2023</a:t>
            </a:fld>
            <a:endParaRPr lang="LID4096"/>
          </a:p>
        </p:txBody>
      </p:sp>
      <p:sp>
        <p:nvSpPr>
          <p:cNvPr id="5" name="Footer Placeholder 4">
            <a:extLst>
              <a:ext uri="{FF2B5EF4-FFF2-40B4-BE49-F238E27FC236}">
                <a16:creationId xmlns:a16="http://schemas.microsoft.com/office/drawing/2014/main" id="{446C52BC-D096-4E89-A421-690709326D7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8C1CBB09-4D05-4D4E-AE87-E6D417866128}"/>
              </a:ext>
            </a:extLst>
          </p:cNvPr>
          <p:cNvSpPr>
            <a:spLocks noGrp="1"/>
          </p:cNvSpPr>
          <p:nvPr>
            <p:ph type="sldNum" sz="quarter" idx="12"/>
          </p:nvPr>
        </p:nvSpPr>
        <p:spPr/>
        <p:txBody>
          <a:bodyPr/>
          <a:lstStyle/>
          <a:p>
            <a:fld id="{31C562C5-76F3-4AFC-8104-1F5F0C1958D0}" type="slidenum">
              <a:rPr lang="LID4096" smtClean="0"/>
              <a:t>‹#›</a:t>
            </a:fld>
            <a:endParaRPr lang="LID4096"/>
          </a:p>
        </p:txBody>
      </p:sp>
    </p:spTree>
    <p:extLst>
      <p:ext uri="{BB962C8B-B14F-4D97-AF65-F5344CB8AC3E}">
        <p14:creationId xmlns:p14="http://schemas.microsoft.com/office/powerpoint/2010/main" val="1687699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ECE8-9962-D945-BF00-EE83BCF263CD}"/>
              </a:ext>
            </a:extLst>
          </p:cNvPr>
          <p:cNvSpPr>
            <a:spLocks noGrp="1"/>
          </p:cNvSpPr>
          <p:nvPr>
            <p:ph type="title"/>
          </p:nvPr>
        </p:nvSpPr>
        <p:spPr>
          <a:xfrm>
            <a:off x="609600" y="122238"/>
            <a:ext cx="10058400" cy="12954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511DE8-B4F7-FB4D-8292-2A610B562988}"/>
              </a:ext>
            </a:extLst>
          </p:cNvPr>
          <p:cNvSpPr>
            <a:spLocks noGrp="1"/>
          </p:cNvSpPr>
          <p:nvPr>
            <p:ph type="body"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331339-83D3-4F4C-9090-444382560CA5}"/>
              </a:ext>
            </a:extLst>
          </p:cNvPr>
          <p:cNvSpPr>
            <a:spLocks noGrp="1"/>
          </p:cNvSpPr>
          <p:nvPr>
            <p:ph sz="half" idx="2"/>
          </p:nvPr>
        </p:nvSpPr>
        <p:spPr>
          <a:xfrm>
            <a:off x="6197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7F220A-C8F9-DA49-9611-241092DBEB83}"/>
              </a:ext>
            </a:extLst>
          </p:cNvPr>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6D98E79E-89C8-084E-960B-C232ECC85B82}"/>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9CA825C0-C677-EE40-B5C3-FA1604629A20}"/>
              </a:ext>
            </a:extLst>
          </p:cNvPr>
          <p:cNvSpPr>
            <a:spLocks noGrp="1"/>
          </p:cNvSpPr>
          <p:nvPr>
            <p:ph type="sldNum" sz="quarter" idx="12"/>
          </p:nvPr>
        </p:nvSpPr>
        <p:spPr>
          <a:xfrm>
            <a:off x="8737600" y="6248400"/>
            <a:ext cx="2844800" cy="457200"/>
          </a:xfrm>
        </p:spPr>
        <p:txBody>
          <a:bodyPr/>
          <a:lstStyle>
            <a:lvl1pPr>
              <a:defRPr/>
            </a:lvl1pPr>
          </a:lstStyle>
          <a:p>
            <a:fld id="{058CFDE6-16DC-194E-9F1B-2D4BA34E4CFE}" type="slidenum">
              <a:rPr lang="en-US" altLang="en-US"/>
              <a:pPr/>
              <a:t>‹#›</a:t>
            </a:fld>
            <a:endParaRPr lang="en-US" altLang="en-US"/>
          </a:p>
        </p:txBody>
      </p:sp>
    </p:spTree>
    <p:extLst>
      <p:ext uri="{BB962C8B-B14F-4D97-AF65-F5344CB8AC3E}">
        <p14:creationId xmlns:p14="http://schemas.microsoft.com/office/powerpoint/2010/main" val="366666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3327083"/>
          </a:xfrm>
        </p:spPr>
        <p:txBody>
          <a:bodyPr anchor="b"/>
          <a:lstStyle>
            <a:lvl1pPr algn="l">
              <a:defRPr sz="6000" b="1" i="0">
                <a:latin typeface="Gill Sans" panose="020B0502020104020203" pitchFamily="34" charset="-79"/>
                <a:cs typeface="Gill Sans" panose="020B0502020104020203" pitchFamily="34" charset="-79"/>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b="0" i="0">
                <a:latin typeface="Gill Sans" panose="020B0502020104020203" pitchFamily="34" charset="-79"/>
                <a:cs typeface="Gill Sans" panose="020B0502020104020203" pitchFamily="34" charset="-79"/>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CF11763-19CA-794A-8899-82874C00DC0F}" type="datetime1">
              <a:rPr lang="en-CA" smtClean="0"/>
              <a:t>2023-10-04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805387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551792"/>
          </a:xfrm>
        </p:spPr>
        <p:txBody>
          <a:bodyPr lIns="720000" rIns="720000"/>
          <a:lstStyle>
            <a:lvl1pPr algn="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DD2B4-12C2-E846-93D3-E9AB5E7B83FF}" type="datetime1">
              <a:rPr lang="en-CA" smtClean="0"/>
              <a:t>2023-10-04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dirty="0"/>
          </a:p>
        </p:txBody>
      </p:sp>
    </p:spTree>
    <p:extLst>
      <p:ext uri="{BB962C8B-B14F-4D97-AF65-F5344CB8AC3E}">
        <p14:creationId xmlns:p14="http://schemas.microsoft.com/office/powerpoint/2010/main" val="1284222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CFE7A1-6388-AA41-8972-B0D33DEEEC75}" type="datetime1">
              <a:rPr lang="en-CA" smtClean="0"/>
              <a:t>2023-10-04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25694353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0C2DEC-5EFF-2B46-9165-3B30B76B2E74}" type="datetime1">
              <a:rPr lang="en-CA" smtClean="0"/>
              <a:t>2023-10-04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25805067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607AA8-751C-C04A-8A75-B88688DFA2CC}" type="datetime1">
              <a:rPr lang="en-CA" smtClean="0"/>
              <a:t>2023-10-04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28527681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A67FAB-2599-B34D-9AE6-D1590F6E18EA}" type="datetime1">
              <a:rPr lang="en-CA" smtClean="0"/>
              <a:t>2023-10-04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3890886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2A0B47-AD2A-604B-9D53-0BB27974C3A4}" type="datetime1">
              <a:rPr lang="en-CA" smtClean="0"/>
              <a:t>2023-10-04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D6CE68-A2D0-4148-AD8B-3294DC4CB750}" type="slidenum">
              <a:rPr lang="en-US" smtClean="0"/>
              <a:t>‹#›</a:t>
            </a:fld>
            <a:endParaRPr lang="en-US" dirty="0"/>
          </a:p>
        </p:txBody>
      </p:sp>
    </p:spTree>
    <p:extLst>
      <p:ext uri="{BB962C8B-B14F-4D97-AF65-F5344CB8AC3E}">
        <p14:creationId xmlns:p14="http://schemas.microsoft.com/office/powerpoint/2010/main" val="2296431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957DF-0571-4011-AD07-9EFB9B3302DE}"/>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D65D2450-AA02-4700-8E3A-4FB20B1CFF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B5ACE060-6CF7-4108-BDAF-4F942BE8E7E1}"/>
              </a:ext>
            </a:extLst>
          </p:cNvPr>
          <p:cNvSpPr>
            <a:spLocks noGrp="1"/>
          </p:cNvSpPr>
          <p:nvPr>
            <p:ph type="dt" sz="half" idx="10"/>
          </p:nvPr>
        </p:nvSpPr>
        <p:spPr/>
        <p:txBody>
          <a:bodyPr/>
          <a:lstStyle/>
          <a:p>
            <a:fld id="{B816CD3D-E014-4B98-8816-5C6916709D03}" type="datetimeFigureOut">
              <a:rPr lang="LID4096" smtClean="0"/>
              <a:t>10/04/2023</a:t>
            </a:fld>
            <a:endParaRPr lang="LID4096"/>
          </a:p>
        </p:txBody>
      </p:sp>
      <p:sp>
        <p:nvSpPr>
          <p:cNvPr id="5" name="Footer Placeholder 4">
            <a:extLst>
              <a:ext uri="{FF2B5EF4-FFF2-40B4-BE49-F238E27FC236}">
                <a16:creationId xmlns:a16="http://schemas.microsoft.com/office/drawing/2014/main" id="{332C05EB-85F1-437A-A889-B69B03CCDA2F}"/>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D3231FE-9A64-457E-A5BB-73C2C065D841}"/>
              </a:ext>
            </a:extLst>
          </p:cNvPr>
          <p:cNvSpPr>
            <a:spLocks noGrp="1"/>
          </p:cNvSpPr>
          <p:nvPr>
            <p:ph type="sldNum" sz="quarter" idx="12"/>
          </p:nvPr>
        </p:nvSpPr>
        <p:spPr/>
        <p:txBody>
          <a:bodyPr/>
          <a:lstStyle/>
          <a:p>
            <a:fld id="{31C562C5-76F3-4AFC-8104-1F5F0C1958D0}" type="slidenum">
              <a:rPr lang="LID4096" smtClean="0"/>
              <a:t>‹#›</a:t>
            </a:fld>
            <a:endParaRPr lang="LID4096"/>
          </a:p>
        </p:txBody>
      </p:sp>
    </p:spTree>
    <p:extLst>
      <p:ext uri="{BB962C8B-B14F-4D97-AF65-F5344CB8AC3E}">
        <p14:creationId xmlns:p14="http://schemas.microsoft.com/office/powerpoint/2010/main" val="3078700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AC13D0-2B3A-F54A-AF52-11556EB49775}" type="datetime1">
              <a:rPr lang="en-CA" smtClean="0"/>
              <a:t>2023-10-04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19944827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148E01-CE61-8244-8761-D1A8280647A6}" type="datetime1">
              <a:rPr lang="en-CA" smtClean="0"/>
              <a:t>2023-10-04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18568899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9076D8-B5C4-B748-85A4-40BE35F8DB41}" type="datetime1">
              <a:rPr lang="en-CA" smtClean="0"/>
              <a:t>2023-10-04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14765118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9EE827-39F7-8F44-B5EF-6459EEA5BA11}" type="datetime1">
              <a:rPr lang="en-CA" smtClean="0"/>
              <a:t>2023-10-04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1381417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0C7AF-15C4-495F-8FD4-B390C30CDF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E5345057-7F18-462C-AB0D-52B5FBBBE5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0B4D28-4DA3-47E0-AEBD-128C70B01ED8}"/>
              </a:ext>
            </a:extLst>
          </p:cNvPr>
          <p:cNvSpPr>
            <a:spLocks noGrp="1"/>
          </p:cNvSpPr>
          <p:nvPr>
            <p:ph type="dt" sz="half" idx="10"/>
          </p:nvPr>
        </p:nvSpPr>
        <p:spPr/>
        <p:txBody>
          <a:bodyPr/>
          <a:lstStyle/>
          <a:p>
            <a:fld id="{B816CD3D-E014-4B98-8816-5C6916709D03}" type="datetimeFigureOut">
              <a:rPr lang="LID4096" smtClean="0"/>
              <a:t>10/04/2023</a:t>
            </a:fld>
            <a:endParaRPr lang="LID4096"/>
          </a:p>
        </p:txBody>
      </p:sp>
      <p:sp>
        <p:nvSpPr>
          <p:cNvPr id="5" name="Footer Placeholder 4">
            <a:extLst>
              <a:ext uri="{FF2B5EF4-FFF2-40B4-BE49-F238E27FC236}">
                <a16:creationId xmlns:a16="http://schemas.microsoft.com/office/drawing/2014/main" id="{22BAE6ED-4D74-4F16-83D5-2E3F4D6BA525}"/>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14E4E7BE-C24E-4906-8CCA-CFD51C2B34D5}"/>
              </a:ext>
            </a:extLst>
          </p:cNvPr>
          <p:cNvSpPr>
            <a:spLocks noGrp="1"/>
          </p:cNvSpPr>
          <p:nvPr>
            <p:ph type="sldNum" sz="quarter" idx="12"/>
          </p:nvPr>
        </p:nvSpPr>
        <p:spPr/>
        <p:txBody>
          <a:bodyPr/>
          <a:lstStyle/>
          <a:p>
            <a:fld id="{31C562C5-76F3-4AFC-8104-1F5F0C1958D0}" type="slidenum">
              <a:rPr lang="LID4096" smtClean="0"/>
              <a:t>‹#›</a:t>
            </a:fld>
            <a:endParaRPr lang="LID4096"/>
          </a:p>
        </p:txBody>
      </p:sp>
    </p:spTree>
    <p:extLst>
      <p:ext uri="{BB962C8B-B14F-4D97-AF65-F5344CB8AC3E}">
        <p14:creationId xmlns:p14="http://schemas.microsoft.com/office/powerpoint/2010/main" val="2430288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A4DBB-7DC2-4CCF-9C71-AA501520B569}"/>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5C4D9040-7502-40E7-B79A-46C6BB6C79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79916263-2169-4419-98A5-240138B70B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DC6E8E59-25E6-495F-8933-1DEE72687C05}"/>
              </a:ext>
            </a:extLst>
          </p:cNvPr>
          <p:cNvSpPr>
            <a:spLocks noGrp="1"/>
          </p:cNvSpPr>
          <p:nvPr>
            <p:ph type="dt" sz="half" idx="10"/>
          </p:nvPr>
        </p:nvSpPr>
        <p:spPr/>
        <p:txBody>
          <a:bodyPr/>
          <a:lstStyle/>
          <a:p>
            <a:fld id="{B816CD3D-E014-4B98-8816-5C6916709D03}" type="datetimeFigureOut">
              <a:rPr lang="LID4096" smtClean="0"/>
              <a:t>10/04/2023</a:t>
            </a:fld>
            <a:endParaRPr lang="LID4096"/>
          </a:p>
        </p:txBody>
      </p:sp>
      <p:sp>
        <p:nvSpPr>
          <p:cNvPr id="6" name="Footer Placeholder 5">
            <a:extLst>
              <a:ext uri="{FF2B5EF4-FFF2-40B4-BE49-F238E27FC236}">
                <a16:creationId xmlns:a16="http://schemas.microsoft.com/office/drawing/2014/main" id="{464C1E1C-092B-4A5F-9299-F3758E075411}"/>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024F4ACC-EA6F-4848-BF42-6051D5E8BF5C}"/>
              </a:ext>
            </a:extLst>
          </p:cNvPr>
          <p:cNvSpPr>
            <a:spLocks noGrp="1"/>
          </p:cNvSpPr>
          <p:nvPr>
            <p:ph type="sldNum" sz="quarter" idx="12"/>
          </p:nvPr>
        </p:nvSpPr>
        <p:spPr/>
        <p:txBody>
          <a:bodyPr/>
          <a:lstStyle/>
          <a:p>
            <a:fld id="{31C562C5-76F3-4AFC-8104-1F5F0C1958D0}" type="slidenum">
              <a:rPr lang="LID4096" smtClean="0"/>
              <a:t>‹#›</a:t>
            </a:fld>
            <a:endParaRPr lang="LID4096"/>
          </a:p>
        </p:txBody>
      </p:sp>
    </p:spTree>
    <p:extLst>
      <p:ext uri="{BB962C8B-B14F-4D97-AF65-F5344CB8AC3E}">
        <p14:creationId xmlns:p14="http://schemas.microsoft.com/office/powerpoint/2010/main" val="2642453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94643-FFAF-412F-9B55-752BF84E6C0D}"/>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1313E3DA-DFAB-45F0-A86D-C9AA0FDE62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AE9EAA-1D55-4BAC-8927-835CA4530D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AE96DC5E-3849-4437-B063-C9BF8462DA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2BD9E5-D5E2-4BA7-ACC7-ADD87AE274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5595610D-1732-45A0-9664-BA9B5710F57F}"/>
              </a:ext>
            </a:extLst>
          </p:cNvPr>
          <p:cNvSpPr>
            <a:spLocks noGrp="1"/>
          </p:cNvSpPr>
          <p:nvPr>
            <p:ph type="dt" sz="half" idx="10"/>
          </p:nvPr>
        </p:nvSpPr>
        <p:spPr/>
        <p:txBody>
          <a:bodyPr/>
          <a:lstStyle/>
          <a:p>
            <a:fld id="{B816CD3D-E014-4B98-8816-5C6916709D03}" type="datetimeFigureOut">
              <a:rPr lang="LID4096" smtClean="0"/>
              <a:t>10/04/2023</a:t>
            </a:fld>
            <a:endParaRPr lang="LID4096"/>
          </a:p>
        </p:txBody>
      </p:sp>
      <p:sp>
        <p:nvSpPr>
          <p:cNvPr id="8" name="Footer Placeholder 7">
            <a:extLst>
              <a:ext uri="{FF2B5EF4-FFF2-40B4-BE49-F238E27FC236}">
                <a16:creationId xmlns:a16="http://schemas.microsoft.com/office/drawing/2014/main" id="{F3C95C31-960D-4CB0-ACAC-1030C1FEC63D}"/>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C3EDF0FC-B270-41E1-9BA1-5EF579636DAB}"/>
              </a:ext>
            </a:extLst>
          </p:cNvPr>
          <p:cNvSpPr>
            <a:spLocks noGrp="1"/>
          </p:cNvSpPr>
          <p:nvPr>
            <p:ph type="sldNum" sz="quarter" idx="12"/>
          </p:nvPr>
        </p:nvSpPr>
        <p:spPr/>
        <p:txBody>
          <a:bodyPr/>
          <a:lstStyle/>
          <a:p>
            <a:fld id="{31C562C5-76F3-4AFC-8104-1F5F0C1958D0}" type="slidenum">
              <a:rPr lang="LID4096" smtClean="0"/>
              <a:t>‹#›</a:t>
            </a:fld>
            <a:endParaRPr lang="LID4096"/>
          </a:p>
        </p:txBody>
      </p:sp>
    </p:spTree>
    <p:extLst>
      <p:ext uri="{BB962C8B-B14F-4D97-AF65-F5344CB8AC3E}">
        <p14:creationId xmlns:p14="http://schemas.microsoft.com/office/powerpoint/2010/main" val="3749626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6EFB5-BEEA-4961-9237-0E0C6A72B7B3}"/>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C66A1FF5-5D8B-4719-AD83-3CC9CBDB586C}"/>
              </a:ext>
            </a:extLst>
          </p:cNvPr>
          <p:cNvSpPr>
            <a:spLocks noGrp="1"/>
          </p:cNvSpPr>
          <p:nvPr>
            <p:ph type="dt" sz="half" idx="10"/>
          </p:nvPr>
        </p:nvSpPr>
        <p:spPr/>
        <p:txBody>
          <a:bodyPr/>
          <a:lstStyle/>
          <a:p>
            <a:fld id="{B816CD3D-E014-4B98-8816-5C6916709D03}" type="datetimeFigureOut">
              <a:rPr lang="LID4096" smtClean="0"/>
              <a:t>10/04/2023</a:t>
            </a:fld>
            <a:endParaRPr lang="LID4096"/>
          </a:p>
        </p:txBody>
      </p:sp>
      <p:sp>
        <p:nvSpPr>
          <p:cNvPr id="4" name="Footer Placeholder 3">
            <a:extLst>
              <a:ext uri="{FF2B5EF4-FFF2-40B4-BE49-F238E27FC236}">
                <a16:creationId xmlns:a16="http://schemas.microsoft.com/office/drawing/2014/main" id="{491A7F0F-E0BD-4941-A1BB-F63922EF3E4C}"/>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B1334561-89A2-4CF9-866B-5FD8D8770B04}"/>
              </a:ext>
            </a:extLst>
          </p:cNvPr>
          <p:cNvSpPr>
            <a:spLocks noGrp="1"/>
          </p:cNvSpPr>
          <p:nvPr>
            <p:ph type="sldNum" sz="quarter" idx="12"/>
          </p:nvPr>
        </p:nvSpPr>
        <p:spPr/>
        <p:txBody>
          <a:bodyPr/>
          <a:lstStyle/>
          <a:p>
            <a:fld id="{31C562C5-76F3-4AFC-8104-1F5F0C1958D0}" type="slidenum">
              <a:rPr lang="LID4096" smtClean="0"/>
              <a:t>‹#›</a:t>
            </a:fld>
            <a:endParaRPr lang="LID4096"/>
          </a:p>
        </p:txBody>
      </p:sp>
    </p:spTree>
    <p:extLst>
      <p:ext uri="{BB962C8B-B14F-4D97-AF65-F5344CB8AC3E}">
        <p14:creationId xmlns:p14="http://schemas.microsoft.com/office/powerpoint/2010/main" val="1309114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C987F2-54B9-4152-8DEE-7BD72D9FE1A7}"/>
              </a:ext>
            </a:extLst>
          </p:cNvPr>
          <p:cNvSpPr>
            <a:spLocks noGrp="1"/>
          </p:cNvSpPr>
          <p:nvPr>
            <p:ph type="dt" sz="half" idx="10"/>
          </p:nvPr>
        </p:nvSpPr>
        <p:spPr/>
        <p:txBody>
          <a:bodyPr/>
          <a:lstStyle/>
          <a:p>
            <a:fld id="{B816CD3D-E014-4B98-8816-5C6916709D03}" type="datetimeFigureOut">
              <a:rPr lang="LID4096" smtClean="0"/>
              <a:t>10/04/2023</a:t>
            </a:fld>
            <a:endParaRPr lang="LID4096"/>
          </a:p>
        </p:txBody>
      </p:sp>
      <p:sp>
        <p:nvSpPr>
          <p:cNvPr id="3" name="Footer Placeholder 2">
            <a:extLst>
              <a:ext uri="{FF2B5EF4-FFF2-40B4-BE49-F238E27FC236}">
                <a16:creationId xmlns:a16="http://schemas.microsoft.com/office/drawing/2014/main" id="{3967353A-52D5-408F-A008-2FBF329AF0B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24D0E112-2B14-4149-AFDC-F8AAE8C5C07E}"/>
              </a:ext>
            </a:extLst>
          </p:cNvPr>
          <p:cNvSpPr>
            <a:spLocks noGrp="1"/>
          </p:cNvSpPr>
          <p:nvPr>
            <p:ph type="sldNum" sz="quarter" idx="12"/>
          </p:nvPr>
        </p:nvSpPr>
        <p:spPr/>
        <p:txBody>
          <a:bodyPr/>
          <a:lstStyle/>
          <a:p>
            <a:fld id="{31C562C5-76F3-4AFC-8104-1F5F0C1958D0}" type="slidenum">
              <a:rPr lang="LID4096" smtClean="0"/>
              <a:t>‹#›</a:t>
            </a:fld>
            <a:endParaRPr lang="LID4096"/>
          </a:p>
        </p:txBody>
      </p:sp>
    </p:spTree>
    <p:extLst>
      <p:ext uri="{BB962C8B-B14F-4D97-AF65-F5344CB8AC3E}">
        <p14:creationId xmlns:p14="http://schemas.microsoft.com/office/powerpoint/2010/main" val="3182087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D0003-7335-4406-ACED-C6CC53C0DF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727B0232-A648-4351-8CCF-9692F9D629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9431080D-C68A-4F79-9F72-E870CDBF95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AB27C0-1AB0-4ED8-B221-558D7F18947C}"/>
              </a:ext>
            </a:extLst>
          </p:cNvPr>
          <p:cNvSpPr>
            <a:spLocks noGrp="1"/>
          </p:cNvSpPr>
          <p:nvPr>
            <p:ph type="dt" sz="half" idx="10"/>
          </p:nvPr>
        </p:nvSpPr>
        <p:spPr/>
        <p:txBody>
          <a:bodyPr/>
          <a:lstStyle/>
          <a:p>
            <a:fld id="{B816CD3D-E014-4B98-8816-5C6916709D03}" type="datetimeFigureOut">
              <a:rPr lang="LID4096" smtClean="0"/>
              <a:t>10/04/2023</a:t>
            </a:fld>
            <a:endParaRPr lang="LID4096"/>
          </a:p>
        </p:txBody>
      </p:sp>
      <p:sp>
        <p:nvSpPr>
          <p:cNvPr id="6" name="Footer Placeholder 5">
            <a:extLst>
              <a:ext uri="{FF2B5EF4-FFF2-40B4-BE49-F238E27FC236}">
                <a16:creationId xmlns:a16="http://schemas.microsoft.com/office/drawing/2014/main" id="{9538190D-79DA-4AF2-A43F-0A04BAD0C5EE}"/>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630594B-67F2-45F3-A9D4-F963079D37DE}"/>
              </a:ext>
            </a:extLst>
          </p:cNvPr>
          <p:cNvSpPr>
            <a:spLocks noGrp="1"/>
          </p:cNvSpPr>
          <p:nvPr>
            <p:ph type="sldNum" sz="quarter" idx="12"/>
          </p:nvPr>
        </p:nvSpPr>
        <p:spPr/>
        <p:txBody>
          <a:bodyPr/>
          <a:lstStyle/>
          <a:p>
            <a:fld id="{31C562C5-76F3-4AFC-8104-1F5F0C1958D0}" type="slidenum">
              <a:rPr lang="LID4096" smtClean="0"/>
              <a:t>‹#›</a:t>
            </a:fld>
            <a:endParaRPr lang="LID4096"/>
          </a:p>
        </p:txBody>
      </p:sp>
    </p:spTree>
    <p:extLst>
      <p:ext uri="{BB962C8B-B14F-4D97-AF65-F5344CB8AC3E}">
        <p14:creationId xmlns:p14="http://schemas.microsoft.com/office/powerpoint/2010/main" val="3470837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9ACB-F426-4F34-8B17-B62C57C336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E2E65DD4-1028-45B3-B836-DB88C5E804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BCCFA57-2B16-43C9-B57E-C5585D89CA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89853D-C7EC-4A88-968D-230EB3E281EF}"/>
              </a:ext>
            </a:extLst>
          </p:cNvPr>
          <p:cNvSpPr>
            <a:spLocks noGrp="1"/>
          </p:cNvSpPr>
          <p:nvPr>
            <p:ph type="dt" sz="half" idx="10"/>
          </p:nvPr>
        </p:nvSpPr>
        <p:spPr/>
        <p:txBody>
          <a:bodyPr/>
          <a:lstStyle/>
          <a:p>
            <a:fld id="{B816CD3D-E014-4B98-8816-5C6916709D03}" type="datetimeFigureOut">
              <a:rPr lang="LID4096" smtClean="0"/>
              <a:t>10/04/2023</a:t>
            </a:fld>
            <a:endParaRPr lang="LID4096"/>
          </a:p>
        </p:txBody>
      </p:sp>
      <p:sp>
        <p:nvSpPr>
          <p:cNvPr id="6" name="Footer Placeholder 5">
            <a:extLst>
              <a:ext uri="{FF2B5EF4-FFF2-40B4-BE49-F238E27FC236}">
                <a16:creationId xmlns:a16="http://schemas.microsoft.com/office/drawing/2014/main" id="{B4F03BFD-D140-44BB-9A19-304F57CAF4F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EACB18F-9E92-422F-BE31-648E6BF9653A}"/>
              </a:ext>
            </a:extLst>
          </p:cNvPr>
          <p:cNvSpPr>
            <a:spLocks noGrp="1"/>
          </p:cNvSpPr>
          <p:nvPr>
            <p:ph type="sldNum" sz="quarter" idx="12"/>
          </p:nvPr>
        </p:nvSpPr>
        <p:spPr/>
        <p:txBody>
          <a:bodyPr/>
          <a:lstStyle/>
          <a:p>
            <a:fld id="{31C562C5-76F3-4AFC-8104-1F5F0C1958D0}" type="slidenum">
              <a:rPr lang="LID4096" smtClean="0"/>
              <a:t>‹#›</a:t>
            </a:fld>
            <a:endParaRPr lang="LID4096"/>
          </a:p>
        </p:txBody>
      </p:sp>
    </p:spTree>
    <p:extLst>
      <p:ext uri="{BB962C8B-B14F-4D97-AF65-F5344CB8AC3E}">
        <p14:creationId xmlns:p14="http://schemas.microsoft.com/office/powerpoint/2010/main" val="2491240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A2538-59A7-4C34-9B9C-8B0A39367B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479737A-0298-49DC-BB89-64F8A7790C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AEEB6858-1CFF-4937-A203-7D7673185E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16CD3D-E014-4B98-8816-5C6916709D03}" type="datetimeFigureOut">
              <a:rPr lang="LID4096" smtClean="0"/>
              <a:t>10/04/2023</a:t>
            </a:fld>
            <a:endParaRPr lang="LID4096"/>
          </a:p>
        </p:txBody>
      </p:sp>
      <p:sp>
        <p:nvSpPr>
          <p:cNvPr id="5" name="Footer Placeholder 4">
            <a:extLst>
              <a:ext uri="{FF2B5EF4-FFF2-40B4-BE49-F238E27FC236}">
                <a16:creationId xmlns:a16="http://schemas.microsoft.com/office/drawing/2014/main" id="{33EAF7E5-4781-4005-A8E5-9E0CA2B2BF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8AF1F555-E155-4838-9A5D-1A4C19ACA6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C562C5-76F3-4AFC-8104-1F5F0C1958D0}" type="slidenum">
              <a:rPr lang="LID4096" smtClean="0"/>
              <a:t>‹#›</a:t>
            </a:fld>
            <a:endParaRPr lang="LID4096"/>
          </a:p>
        </p:txBody>
      </p:sp>
    </p:spTree>
    <p:extLst>
      <p:ext uri="{BB962C8B-B14F-4D97-AF65-F5344CB8AC3E}">
        <p14:creationId xmlns:p14="http://schemas.microsoft.com/office/powerpoint/2010/main" val="2890227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12192000" cy="1551792"/>
          </a:xfrm>
          <a:prstGeom prst="rect">
            <a:avLst/>
          </a:prstGeom>
          <a:noFill/>
        </p:spPr>
        <p:txBody>
          <a:bodyPr vert="horz" lIns="720000" tIns="180000" rIns="720000" bIns="18000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4A2BB2-3764-F946-B2F2-42C2C88D01A5}" type="datetime1">
              <a:rPr lang="en-CA" smtClean="0"/>
              <a:t>2023-10-04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372640" y="6097524"/>
            <a:ext cx="1438360" cy="623953"/>
          </a:xfrm>
          <a:prstGeom prst="rect">
            <a:avLst/>
          </a:prstGeom>
        </p:spPr>
        <p:txBody>
          <a:bodyPr vert="horz" lIns="91440" tIns="45720" rIns="91440" bIns="45720" rtlCol="0" anchor="ctr"/>
          <a:lstStyle>
            <a:lvl1pPr algn="r">
              <a:defRPr sz="1800">
                <a:solidFill>
                  <a:schemeClr val="tx1"/>
                </a:solidFill>
                <a:latin typeface="Helvetica" panose="020B0604020202020204" pitchFamily="34" charset="0"/>
                <a:cs typeface="Helvetica" panose="020B0604020202020204" pitchFamily="34" charset="0"/>
              </a:defRPr>
            </a:lvl1pPr>
          </a:lstStyle>
          <a:p>
            <a:fld id="{16D6CE68-A2D0-4148-AD8B-3294DC4CB750}" type="slidenum">
              <a:rPr lang="en-US" smtClean="0"/>
              <a:pPr/>
              <a:t>‹#›</a:t>
            </a:fld>
            <a:endParaRPr lang="en-US" dirty="0"/>
          </a:p>
        </p:txBody>
      </p:sp>
    </p:spTree>
    <p:extLst>
      <p:ext uri="{BB962C8B-B14F-4D97-AF65-F5344CB8AC3E}">
        <p14:creationId xmlns:p14="http://schemas.microsoft.com/office/powerpoint/2010/main" val="403697155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b="1" i="0" kern="1200">
          <a:solidFill>
            <a:srgbClr val="C00000"/>
          </a:solidFill>
          <a:latin typeface="Gill Sans SemiBold" panose="020B0502020104020203" pitchFamily="34" charset="-79"/>
          <a:ea typeface="+mj-ea"/>
          <a:cs typeface="Gill Sans SemiBold" panose="020B0502020104020203" pitchFamily="34" charset="-79"/>
        </a:defRPr>
      </a:lvl1pPr>
    </p:titleStyle>
    <p:bodyStyle>
      <a:lvl1pPr marL="228600" indent="-228600" algn="l" defTabSz="914400" rtl="0" eaLnBrk="1" latinLnBrk="0" hangingPunct="1">
        <a:lnSpc>
          <a:spcPct val="90000"/>
        </a:lnSpc>
        <a:spcBef>
          <a:spcPts val="1000"/>
        </a:spcBef>
        <a:buFont typeface="Wingdings" pitchFamily="2" charset="2"/>
        <a:buChar char="§"/>
        <a:defRPr sz="2800" b="0" i="0" kern="1200">
          <a:solidFill>
            <a:schemeClr val="tx1"/>
          </a:solidFill>
          <a:latin typeface="Gill Sans" panose="020B0502020104020203" pitchFamily="34" charset="-79"/>
          <a:ea typeface="+mn-ea"/>
          <a:cs typeface="Gill Sans" panose="020B0502020104020203" pitchFamily="34" charset="-79"/>
        </a:defRPr>
      </a:lvl1pPr>
      <a:lvl2pPr marL="685800" indent="-228600" algn="l" defTabSz="914400" rtl="0" eaLnBrk="1" latinLnBrk="0" hangingPunct="1">
        <a:lnSpc>
          <a:spcPct val="90000"/>
        </a:lnSpc>
        <a:spcBef>
          <a:spcPts val="500"/>
        </a:spcBef>
        <a:buFont typeface="Wingdings" pitchFamily="2" charset="2"/>
        <a:buChar char="§"/>
        <a:defRPr sz="2400" b="0" i="0" kern="1200">
          <a:solidFill>
            <a:schemeClr val="tx1"/>
          </a:solidFill>
          <a:latin typeface="Gill Sans" panose="020B0502020104020203" pitchFamily="34" charset="-79"/>
          <a:ea typeface="+mn-ea"/>
          <a:cs typeface="Gill Sans" panose="020B0502020104020203" pitchFamily="34" charset="-79"/>
        </a:defRPr>
      </a:lvl2pPr>
      <a:lvl3pPr marL="1143000" indent="-228600" algn="l" defTabSz="914400" rtl="0" eaLnBrk="1" latinLnBrk="0" hangingPunct="1">
        <a:lnSpc>
          <a:spcPct val="90000"/>
        </a:lnSpc>
        <a:spcBef>
          <a:spcPts val="500"/>
        </a:spcBef>
        <a:buFont typeface="Wingdings" pitchFamily="2" charset="2"/>
        <a:buChar char="§"/>
        <a:defRPr sz="2000" b="0" i="0" kern="1200">
          <a:solidFill>
            <a:schemeClr val="tx1"/>
          </a:solidFill>
          <a:latin typeface="Gill Sans" panose="020B0502020104020203" pitchFamily="34" charset="-79"/>
          <a:ea typeface="+mn-ea"/>
          <a:cs typeface="Gill Sans" panose="020B0502020104020203" pitchFamily="34" charset="-79"/>
        </a:defRPr>
      </a:lvl3pPr>
      <a:lvl4pPr marL="1600200" indent="-228600" algn="l" defTabSz="914400" rtl="0" eaLnBrk="1" latinLnBrk="0" hangingPunct="1">
        <a:lnSpc>
          <a:spcPct val="90000"/>
        </a:lnSpc>
        <a:spcBef>
          <a:spcPts val="500"/>
        </a:spcBef>
        <a:buFont typeface="Wingdings" pitchFamily="2" charset="2"/>
        <a:buChar char="§"/>
        <a:defRPr sz="1800" b="0" i="0" kern="1200">
          <a:solidFill>
            <a:schemeClr val="tx1"/>
          </a:solidFill>
          <a:latin typeface="Gill Sans" panose="020B0502020104020203" pitchFamily="34" charset="-79"/>
          <a:ea typeface="+mn-ea"/>
          <a:cs typeface="Gill Sans" panose="020B0502020104020203" pitchFamily="34" charset="-79"/>
        </a:defRPr>
      </a:lvl4pPr>
      <a:lvl5pPr marL="2057400" indent="-228600" algn="l" defTabSz="914400" rtl="0" eaLnBrk="1" latinLnBrk="0" hangingPunct="1">
        <a:lnSpc>
          <a:spcPct val="90000"/>
        </a:lnSpc>
        <a:spcBef>
          <a:spcPts val="500"/>
        </a:spcBef>
        <a:buFont typeface="Wingdings" pitchFamily="2" charset="2"/>
        <a:buChar char="§"/>
        <a:defRPr sz="1800" b="0" i="0" kern="1200">
          <a:solidFill>
            <a:schemeClr val="tx1"/>
          </a:solidFill>
          <a:latin typeface="Gill Sans" panose="020B0502020104020203" pitchFamily="34" charset="-79"/>
          <a:ea typeface="+mn-ea"/>
          <a:cs typeface="Gill Sans" panose="020B05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6" Type="http://schemas.openxmlformats.org/officeDocument/2006/relationships/image" Target="../media/image39.png"/><Relationship Id="rId21" Type="http://schemas.openxmlformats.org/officeDocument/2006/relationships/customXml" Target="../ink/ink10.xml"/><Relationship Id="rId42" Type="http://schemas.openxmlformats.org/officeDocument/2006/relationships/image" Target="../media/image47.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60.png"/><Relationship Id="rId84" Type="http://schemas.openxmlformats.org/officeDocument/2006/relationships/image" Target="../media/image68.png"/><Relationship Id="rId89" Type="http://schemas.openxmlformats.org/officeDocument/2006/relationships/customXml" Target="../ink/ink44.xml"/><Relationship Id="rId16" Type="http://schemas.openxmlformats.org/officeDocument/2006/relationships/image" Target="../media/image34.png"/><Relationship Id="rId11" Type="http://schemas.openxmlformats.org/officeDocument/2006/relationships/customXml" Target="../ink/ink5.xml"/><Relationship Id="rId32" Type="http://schemas.openxmlformats.org/officeDocument/2006/relationships/image" Target="../media/image42.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55.png"/><Relationship Id="rId74" Type="http://schemas.openxmlformats.org/officeDocument/2006/relationships/image" Target="../media/image63.png"/><Relationship Id="rId79" Type="http://schemas.openxmlformats.org/officeDocument/2006/relationships/customXml" Target="../ink/ink39.xml"/><Relationship Id="rId5" Type="http://schemas.openxmlformats.org/officeDocument/2006/relationships/customXml" Target="../ink/ink2.xml"/><Relationship Id="rId90" Type="http://schemas.openxmlformats.org/officeDocument/2006/relationships/image" Target="../media/image71.png"/><Relationship Id="rId14" Type="http://schemas.openxmlformats.org/officeDocument/2006/relationships/image" Target="../media/image33.png"/><Relationship Id="rId22" Type="http://schemas.openxmlformats.org/officeDocument/2006/relationships/image" Target="../media/image37.png"/><Relationship Id="rId27" Type="http://schemas.openxmlformats.org/officeDocument/2006/relationships/customXml" Target="../ink/ink13.xml"/><Relationship Id="rId30" Type="http://schemas.openxmlformats.org/officeDocument/2006/relationships/image" Target="../media/image41.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50.png"/><Relationship Id="rId56" Type="http://schemas.openxmlformats.org/officeDocument/2006/relationships/image" Target="../media/image54.png"/><Relationship Id="rId64" Type="http://schemas.openxmlformats.org/officeDocument/2006/relationships/image" Target="../media/image58.png"/><Relationship Id="rId69" Type="http://schemas.openxmlformats.org/officeDocument/2006/relationships/customXml" Target="../ink/ink34.xml"/><Relationship Id="rId77" Type="http://schemas.openxmlformats.org/officeDocument/2006/relationships/customXml" Target="../ink/ink38.xml"/><Relationship Id="rId8" Type="http://schemas.openxmlformats.org/officeDocument/2006/relationships/image" Target="../media/image30.png"/><Relationship Id="rId51" Type="http://schemas.openxmlformats.org/officeDocument/2006/relationships/customXml" Target="../ink/ink25.xml"/><Relationship Id="rId72" Type="http://schemas.openxmlformats.org/officeDocument/2006/relationships/image" Target="../media/image62.png"/><Relationship Id="rId80" Type="http://schemas.openxmlformats.org/officeDocument/2006/relationships/image" Target="../media/image66.png"/><Relationship Id="rId85" Type="http://schemas.openxmlformats.org/officeDocument/2006/relationships/customXml" Target="../ink/ink42.xml"/><Relationship Id="rId3" Type="http://schemas.openxmlformats.org/officeDocument/2006/relationships/customXml" Target="../ink/ink1.xml"/><Relationship Id="rId12" Type="http://schemas.openxmlformats.org/officeDocument/2006/relationships/image" Target="../media/image32.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45.png"/><Relationship Id="rId46" Type="http://schemas.openxmlformats.org/officeDocument/2006/relationships/image" Target="../media/image49.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36.png"/><Relationship Id="rId41" Type="http://schemas.openxmlformats.org/officeDocument/2006/relationships/customXml" Target="../ink/ink20.xml"/><Relationship Id="rId54" Type="http://schemas.openxmlformats.org/officeDocument/2006/relationships/image" Target="../media/image53.png"/><Relationship Id="rId62" Type="http://schemas.openxmlformats.org/officeDocument/2006/relationships/image" Target="../media/image57.png"/><Relationship Id="rId70" Type="http://schemas.openxmlformats.org/officeDocument/2006/relationships/image" Target="../media/image61.png"/><Relationship Id="rId75" Type="http://schemas.openxmlformats.org/officeDocument/2006/relationships/customXml" Target="../ink/ink37.xml"/><Relationship Id="rId83" Type="http://schemas.openxmlformats.org/officeDocument/2006/relationships/customXml" Target="../ink/ink41.xml"/><Relationship Id="rId88"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29.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40.png"/><Relationship Id="rId36" Type="http://schemas.openxmlformats.org/officeDocument/2006/relationships/image" Target="../media/image44.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31.png"/><Relationship Id="rId31" Type="http://schemas.openxmlformats.org/officeDocument/2006/relationships/customXml" Target="../ink/ink15.xml"/><Relationship Id="rId44" Type="http://schemas.openxmlformats.org/officeDocument/2006/relationships/image" Target="../media/image48.png"/><Relationship Id="rId52" Type="http://schemas.openxmlformats.org/officeDocument/2006/relationships/image" Target="../media/image52.png"/><Relationship Id="rId60" Type="http://schemas.openxmlformats.org/officeDocument/2006/relationships/image" Target="../media/image56.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65.png"/><Relationship Id="rId81" Type="http://schemas.openxmlformats.org/officeDocument/2006/relationships/customXml" Target="../ink/ink40.xml"/><Relationship Id="rId86" Type="http://schemas.openxmlformats.org/officeDocument/2006/relationships/image" Target="../media/image69.png"/><Relationship Id="rId4" Type="http://schemas.openxmlformats.org/officeDocument/2006/relationships/image" Target="../media/image280.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35.png"/><Relationship Id="rId39" Type="http://schemas.openxmlformats.org/officeDocument/2006/relationships/customXml" Target="../ink/ink19.xml"/><Relationship Id="rId34" Type="http://schemas.openxmlformats.org/officeDocument/2006/relationships/image" Target="../media/image43.png"/><Relationship Id="rId50" Type="http://schemas.openxmlformats.org/officeDocument/2006/relationships/image" Target="../media/image51.png"/><Relationship Id="rId55" Type="http://schemas.openxmlformats.org/officeDocument/2006/relationships/customXml" Target="../ink/ink27.xml"/><Relationship Id="rId76" Type="http://schemas.openxmlformats.org/officeDocument/2006/relationships/image" Target="../media/image64.png"/><Relationship Id="rId7" Type="http://schemas.openxmlformats.org/officeDocument/2006/relationships/customXml" Target="../ink/ink3.xml"/><Relationship Id="rId71" Type="http://schemas.openxmlformats.org/officeDocument/2006/relationships/customXml" Target="../ink/ink35.xml"/><Relationship Id="rId2" Type="http://schemas.openxmlformats.org/officeDocument/2006/relationships/image" Target="../media/image28.png"/><Relationship Id="rId29" Type="http://schemas.openxmlformats.org/officeDocument/2006/relationships/customXml" Target="../ink/ink14.xml"/><Relationship Id="rId24" Type="http://schemas.openxmlformats.org/officeDocument/2006/relationships/image" Target="../media/image38.png"/><Relationship Id="rId40" Type="http://schemas.openxmlformats.org/officeDocument/2006/relationships/image" Target="../media/image46.png"/><Relationship Id="rId45" Type="http://schemas.openxmlformats.org/officeDocument/2006/relationships/customXml" Target="../ink/ink22.xml"/><Relationship Id="rId66" Type="http://schemas.openxmlformats.org/officeDocument/2006/relationships/image" Target="../media/image59.png"/><Relationship Id="rId87" Type="http://schemas.openxmlformats.org/officeDocument/2006/relationships/customXml" Target="../ink/ink43.xml"/><Relationship Id="rId61" Type="http://schemas.openxmlformats.org/officeDocument/2006/relationships/customXml" Target="../ink/ink30.xml"/><Relationship Id="rId82" Type="http://schemas.openxmlformats.org/officeDocument/2006/relationships/image" Target="../media/image67.png"/><Relationship Id="rId19" Type="http://schemas.openxmlformats.org/officeDocument/2006/relationships/customXml" Target="../ink/ink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75.png"/><Relationship Id="rId4" Type="http://schemas.openxmlformats.org/officeDocument/2006/relationships/image" Target="../media/image74.emf"/></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emf"/></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tiff"/><Relationship Id="rId1" Type="http://schemas.openxmlformats.org/officeDocument/2006/relationships/slideLayout" Target="../slideLayouts/slideLayout2.xml"/><Relationship Id="rId4" Type="http://schemas.openxmlformats.org/officeDocument/2006/relationships/image" Target="../media/image85.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39.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9.tiff"/><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17" Type="http://schemas.openxmlformats.org/officeDocument/2006/relationships/image" Target="../media/image92.png"/><Relationship Id="rId21" Type="http://schemas.openxmlformats.org/officeDocument/2006/relationships/image" Target="../media/image440.png"/><Relationship Id="rId42" Type="http://schemas.openxmlformats.org/officeDocument/2006/relationships/customXml" Target="../ink/ink65.xml"/><Relationship Id="rId63" Type="http://schemas.openxmlformats.org/officeDocument/2006/relationships/image" Target="../media/image650.png"/><Relationship Id="rId84" Type="http://schemas.openxmlformats.org/officeDocument/2006/relationships/customXml" Target="../ink/ink86.xml"/><Relationship Id="rId138" Type="http://schemas.openxmlformats.org/officeDocument/2006/relationships/customXml" Target="../ink/ink113.xml"/><Relationship Id="rId107" Type="http://schemas.openxmlformats.org/officeDocument/2006/relationships/image" Target="../media/image87.png"/><Relationship Id="rId11" Type="http://schemas.openxmlformats.org/officeDocument/2006/relationships/image" Target="../media/image390.png"/><Relationship Id="rId32" Type="http://schemas.openxmlformats.org/officeDocument/2006/relationships/customXml" Target="../ink/ink60.xml"/><Relationship Id="rId53" Type="http://schemas.openxmlformats.org/officeDocument/2006/relationships/image" Target="../media/image600.png"/><Relationship Id="rId74" Type="http://schemas.openxmlformats.org/officeDocument/2006/relationships/customXml" Target="../ink/ink81.xml"/><Relationship Id="rId128" Type="http://schemas.openxmlformats.org/officeDocument/2006/relationships/customXml" Target="../ink/ink108.xml"/><Relationship Id="rId5" Type="http://schemas.openxmlformats.org/officeDocument/2006/relationships/image" Target="../media/image360.png"/><Relationship Id="rId90" Type="http://schemas.openxmlformats.org/officeDocument/2006/relationships/customXml" Target="../ink/ink89.xml"/><Relationship Id="rId95" Type="http://schemas.openxmlformats.org/officeDocument/2006/relationships/image" Target="../media/image810.png"/><Relationship Id="rId22" Type="http://schemas.openxmlformats.org/officeDocument/2006/relationships/customXml" Target="../ink/ink55.xml"/><Relationship Id="rId27" Type="http://schemas.openxmlformats.org/officeDocument/2006/relationships/image" Target="../media/image470.png"/><Relationship Id="rId43" Type="http://schemas.openxmlformats.org/officeDocument/2006/relationships/image" Target="../media/image550.png"/><Relationship Id="rId48" Type="http://schemas.openxmlformats.org/officeDocument/2006/relationships/customXml" Target="../ink/ink68.xml"/><Relationship Id="rId64" Type="http://schemas.openxmlformats.org/officeDocument/2006/relationships/customXml" Target="../ink/ink76.xml"/><Relationship Id="rId69" Type="http://schemas.openxmlformats.org/officeDocument/2006/relationships/image" Target="../media/image680.png"/><Relationship Id="rId113" Type="http://schemas.openxmlformats.org/officeDocument/2006/relationships/image" Target="../media/image900.png"/><Relationship Id="rId118" Type="http://schemas.openxmlformats.org/officeDocument/2006/relationships/customXml" Target="../ink/ink103.xml"/><Relationship Id="rId134" Type="http://schemas.openxmlformats.org/officeDocument/2006/relationships/customXml" Target="../ink/ink111.xml"/><Relationship Id="rId139" Type="http://schemas.openxmlformats.org/officeDocument/2006/relationships/image" Target="../media/image103.png"/><Relationship Id="rId80" Type="http://schemas.openxmlformats.org/officeDocument/2006/relationships/customXml" Target="../ink/ink84.xml"/><Relationship Id="rId85" Type="http://schemas.openxmlformats.org/officeDocument/2006/relationships/image" Target="../media/image760.png"/><Relationship Id="rId12" Type="http://schemas.openxmlformats.org/officeDocument/2006/relationships/customXml" Target="../ink/ink50.xml"/><Relationship Id="rId17" Type="http://schemas.openxmlformats.org/officeDocument/2006/relationships/image" Target="../media/image420.png"/><Relationship Id="rId33" Type="http://schemas.openxmlformats.org/officeDocument/2006/relationships/image" Target="../media/image500.png"/><Relationship Id="rId38" Type="http://schemas.openxmlformats.org/officeDocument/2006/relationships/customXml" Target="../ink/ink63.xml"/><Relationship Id="rId59" Type="http://schemas.openxmlformats.org/officeDocument/2006/relationships/image" Target="../media/image630.png"/><Relationship Id="rId103" Type="http://schemas.openxmlformats.org/officeDocument/2006/relationships/image" Target="../media/image85.png"/><Relationship Id="rId108" Type="http://schemas.openxmlformats.org/officeDocument/2006/relationships/customXml" Target="../ink/ink98.xml"/><Relationship Id="rId124" Type="http://schemas.openxmlformats.org/officeDocument/2006/relationships/customXml" Target="../ink/ink106.xml"/><Relationship Id="rId129" Type="http://schemas.openxmlformats.org/officeDocument/2006/relationships/image" Target="../media/image98.png"/><Relationship Id="rId54" Type="http://schemas.openxmlformats.org/officeDocument/2006/relationships/customXml" Target="../ink/ink71.xml"/><Relationship Id="rId70" Type="http://schemas.openxmlformats.org/officeDocument/2006/relationships/customXml" Target="../ink/ink79.xml"/><Relationship Id="rId75" Type="http://schemas.openxmlformats.org/officeDocument/2006/relationships/image" Target="../media/image710.png"/><Relationship Id="rId91" Type="http://schemas.openxmlformats.org/officeDocument/2006/relationships/image" Target="../media/image790.png"/><Relationship Id="rId96" Type="http://schemas.openxmlformats.org/officeDocument/2006/relationships/customXml" Target="../ink/ink92.xml"/><Relationship Id="rId140" Type="http://schemas.openxmlformats.org/officeDocument/2006/relationships/customXml" Target="../ink/ink114.xml"/><Relationship Id="rId145"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customXml" Target="../ink/ink47.xml"/><Relationship Id="rId23" Type="http://schemas.openxmlformats.org/officeDocument/2006/relationships/image" Target="../media/image450.png"/><Relationship Id="rId28" Type="http://schemas.openxmlformats.org/officeDocument/2006/relationships/customXml" Target="../ink/ink58.xml"/><Relationship Id="rId49" Type="http://schemas.openxmlformats.org/officeDocument/2006/relationships/image" Target="../media/image580.png"/><Relationship Id="rId114" Type="http://schemas.openxmlformats.org/officeDocument/2006/relationships/customXml" Target="../ink/ink101.xml"/><Relationship Id="rId119" Type="http://schemas.openxmlformats.org/officeDocument/2006/relationships/image" Target="../media/image93.png"/><Relationship Id="rId44" Type="http://schemas.openxmlformats.org/officeDocument/2006/relationships/customXml" Target="../ink/ink66.xml"/><Relationship Id="rId60" Type="http://schemas.openxmlformats.org/officeDocument/2006/relationships/customXml" Target="../ink/ink74.xml"/><Relationship Id="rId65" Type="http://schemas.openxmlformats.org/officeDocument/2006/relationships/image" Target="../media/image660.png"/><Relationship Id="rId81" Type="http://schemas.openxmlformats.org/officeDocument/2006/relationships/image" Target="../media/image740.png"/><Relationship Id="rId86" Type="http://schemas.openxmlformats.org/officeDocument/2006/relationships/customXml" Target="../ink/ink87.xml"/><Relationship Id="rId130" Type="http://schemas.openxmlformats.org/officeDocument/2006/relationships/customXml" Target="../ink/ink109.xml"/><Relationship Id="rId135" Type="http://schemas.openxmlformats.org/officeDocument/2006/relationships/image" Target="../media/image101.png"/><Relationship Id="rId13" Type="http://schemas.openxmlformats.org/officeDocument/2006/relationships/image" Target="../media/image400.png"/><Relationship Id="rId18" Type="http://schemas.openxmlformats.org/officeDocument/2006/relationships/customXml" Target="../ink/ink53.xml"/><Relationship Id="rId39" Type="http://schemas.openxmlformats.org/officeDocument/2006/relationships/image" Target="../media/image530.png"/><Relationship Id="rId109" Type="http://schemas.openxmlformats.org/officeDocument/2006/relationships/image" Target="../media/image88.png"/><Relationship Id="rId34" Type="http://schemas.openxmlformats.org/officeDocument/2006/relationships/customXml" Target="../ink/ink61.xml"/><Relationship Id="rId50" Type="http://schemas.openxmlformats.org/officeDocument/2006/relationships/customXml" Target="../ink/ink69.xml"/><Relationship Id="rId55" Type="http://schemas.openxmlformats.org/officeDocument/2006/relationships/image" Target="../media/image610.png"/><Relationship Id="rId76" Type="http://schemas.openxmlformats.org/officeDocument/2006/relationships/customXml" Target="../ink/ink82.xml"/><Relationship Id="rId97" Type="http://schemas.openxmlformats.org/officeDocument/2006/relationships/image" Target="../media/image820.png"/><Relationship Id="rId104" Type="http://schemas.openxmlformats.org/officeDocument/2006/relationships/customXml" Target="../ink/ink96.xml"/><Relationship Id="rId120" Type="http://schemas.openxmlformats.org/officeDocument/2006/relationships/customXml" Target="../ink/ink104.xml"/><Relationship Id="rId125" Type="http://schemas.openxmlformats.org/officeDocument/2006/relationships/image" Target="../media/image96.png"/><Relationship Id="rId141" Type="http://schemas.openxmlformats.org/officeDocument/2006/relationships/image" Target="../media/image104.png"/><Relationship Id="rId7" Type="http://schemas.openxmlformats.org/officeDocument/2006/relationships/image" Target="../media/image370.png"/><Relationship Id="rId71" Type="http://schemas.openxmlformats.org/officeDocument/2006/relationships/image" Target="../media/image690.png"/><Relationship Id="rId92" Type="http://schemas.openxmlformats.org/officeDocument/2006/relationships/customXml" Target="../ink/ink90.xml"/><Relationship Id="rId2" Type="http://schemas.openxmlformats.org/officeDocument/2006/relationships/customXml" Target="../ink/ink45.xml"/><Relationship Id="rId29" Type="http://schemas.openxmlformats.org/officeDocument/2006/relationships/image" Target="../media/image480.png"/><Relationship Id="rId24" Type="http://schemas.openxmlformats.org/officeDocument/2006/relationships/customXml" Target="../ink/ink56.xml"/><Relationship Id="rId40" Type="http://schemas.openxmlformats.org/officeDocument/2006/relationships/customXml" Target="../ink/ink64.xml"/><Relationship Id="rId45" Type="http://schemas.openxmlformats.org/officeDocument/2006/relationships/image" Target="../media/image560.png"/><Relationship Id="rId66" Type="http://schemas.openxmlformats.org/officeDocument/2006/relationships/customXml" Target="../ink/ink77.xml"/><Relationship Id="rId87" Type="http://schemas.openxmlformats.org/officeDocument/2006/relationships/image" Target="../media/image770.png"/><Relationship Id="rId110" Type="http://schemas.openxmlformats.org/officeDocument/2006/relationships/customXml" Target="../ink/ink99.xml"/><Relationship Id="rId115" Type="http://schemas.openxmlformats.org/officeDocument/2006/relationships/image" Target="../media/image91.png"/><Relationship Id="rId131" Type="http://schemas.openxmlformats.org/officeDocument/2006/relationships/image" Target="../media/image99.png"/><Relationship Id="rId136" Type="http://schemas.openxmlformats.org/officeDocument/2006/relationships/customXml" Target="../ink/ink112.xml"/><Relationship Id="rId61" Type="http://schemas.openxmlformats.org/officeDocument/2006/relationships/image" Target="../media/image640.png"/><Relationship Id="rId82" Type="http://schemas.openxmlformats.org/officeDocument/2006/relationships/customXml" Target="../ink/ink85.xml"/><Relationship Id="rId19" Type="http://schemas.openxmlformats.org/officeDocument/2006/relationships/image" Target="../media/image430.png"/><Relationship Id="rId14" Type="http://schemas.openxmlformats.org/officeDocument/2006/relationships/customXml" Target="../ink/ink51.xml"/><Relationship Id="rId30" Type="http://schemas.openxmlformats.org/officeDocument/2006/relationships/customXml" Target="../ink/ink59.xml"/><Relationship Id="rId35" Type="http://schemas.openxmlformats.org/officeDocument/2006/relationships/image" Target="../media/image510.png"/><Relationship Id="rId56" Type="http://schemas.openxmlformats.org/officeDocument/2006/relationships/customXml" Target="../ink/ink72.xml"/><Relationship Id="rId77" Type="http://schemas.openxmlformats.org/officeDocument/2006/relationships/image" Target="../media/image720.png"/><Relationship Id="rId100" Type="http://schemas.openxmlformats.org/officeDocument/2006/relationships/customXml" Target="../ink/ink94.xml"/><Relationship Id="rId105" Type="http://schemas.openxmlformats.org/officeDocument/2006/relationships/image" Target="../media/image86.png"/><Relationship Id="rId126" Type="http://schemas.openxmlformats.org/officeDocument/2006/relationships/customXml" Target="../ink/ink107.xml"/><Relationship Id="rId8" Type="http://schemas.openxmlformats.org/officeDocument/2006/relationships/customXml" Target="../ink/ink48.xml"/><Relationship Id="rId51" Type="http://schemas.openxmlformats.org/officeDocument/2006/relationships/image" Target="../media/image590.png"/><Relationship Id="rId72" Type="http://schemas.openxmlformats.org/officeDocument/2006/relationships/customXml" Target="../ink/ink80.xml"/><Relationship Id="rId93" Type="http://schemas.openxmlformats.org/officeDocument/2006/relationships/image" Target="../media/image800.png"/><Relationship Id="rId98" Type="http://schemas.openxmlformats.org/officeDocument/2006/relationships/customXml" Target="../ink/ink93.xml"/><Relationship Id="rId121" Type="http://schemas.openxmlformats.org/officeDocument/2006/relationships/image" Target="../media/image94.png"/><Relationship Id="rId142" Type="http://schemas.openxmlformats.org/officeDocument/2006/relationships/customXml" Target="../ink/ink115.xml"/><Relationship Id="rId3" Type="http://schemas.openxmlformats.org/officeDocument/2006/relationships/image" Target="../media/image350.png"/><Relationship Id="rId25" Type="http://schemas.openxmlformats.org/officeDocument/2006/relationships/image" Target="../media/image460.png"/><Relationship Id="rId46" Type="http://schemas.openxmlformats.org/officeDocument/2006/relationships/customXml" Target="../ink/ink67.xml"/><Relationship Id="rId67" Type="http://schemas.openxmlformats.org/officeDocument/2006/relationships/image" Target="../media/image670.png"/><Relationship Id="rId116" Type="http://schemas.openxmlformats.org/officeDocument/2006/relationships/customXml" Target="../ink/ink102.xml"/><Relationship Id="rId137" Type="http://schemas.openxmlformats.org/officeDocument/2006/relationships/image" Target="../media/image102.png"/><Relationship Id="rId20" Type="http://schemas.openxmlformats.org/officeDocument/2006/relationships/customXml" Target="../ink/ink54.xml"/><Relationship Id="rId41" Type="http://schemas.openxmlformats.org/officeDocument/2006/relationships/image" Target="../media/image540.png"/><Relationship Id="rId62" Type="http://schemas.openxmlformats.org/officeDocument/2006/relationships/customXml" Target="../ink/ink75.xml"/><Relationship Id="rId83" Type="http://schemas.openxmlformats.org/officeDocument/2006/relationships/image" Target="../media/image750.png"/><Relationship Id="rId88" Type="http://schemas.openxmlformats.org/officeDocument/2006/relationships/customXml" Target="../ink/ink88.xml"/><Relationship Id="rId111" Type="http://schemas.openxmlformats.org/officeDocument/2006/relationships/image" Target="../media/image89.png"/><Relationship Id="rId132" Type="http://schemas.openxmlformats.org/officeDocument/2006/relationships/customXml" Target="../ink/ink110.xml"/><Relationship Id="rId15" Type="http://schemas.openxmlformats.org/officeDocument/2006/relationships/image" Target="../media/image410.png"/><Relationship Id="rId36" Type="http://schemas.openxmlformats.org/officeDocument/2006/relationships/customXml" Target="../ink/ink62.xml"/><Relationship Id="rId57" Type="http://schemas.openxmlformats.org/officeDocument/2006/relationships/image" Target="../media/image620.png"/><Relationship Id="rId106" Type="http://schemas.openxmlformats.org/officeDocument/2006/relationships/customXml" Target="../ink/ink97.xml"/><Relationship Id="rId127" Type="http://schemas.openxmlformats.org/officeDocument/2006/relationships/image" Target="../media/image97.png"/><Relationship Id="rId10" Type="http://schemas.openxmlformats.org/officeDocument/2006/relationships/customXml" Target="../ink/ink49.xml"/><Relationship Id="rId31" Type="http://schemas.openxmlformats.org/officeDocument/2006/relationships/image" Target="../media/image490.png"/><Relationship Id="rId52" Type="http://schemas.openxmlformats.org/officeDocument/2006/relationships/customXml" Target="../ink/ink70.xml"/><Relationship Id="rId73" Type="http://schemas.openxmlformats.org/officeDocument/2006/relationships/image" Target="../media/image700.png"/><Relationship Id="rId78" Type="http://schemas.openxmlformats.org/officeDocument/2006/relationships/customXml" Target="../ink/ink83.xml"/><Relationship Id="rId94" Type="http://schemas.openxmlformats.org/officeDocument/2006/relationships/customXml" Target="../ink/ink91.xml"/><Relationship Id="rId99" Type="http://schemas.openxmlformats.org/officeDocument/2006/relationships/image" Target="../media/image83.png"/><Relationship Id="rId101" Type="http://schemas.openxmlformats.org/officeDocument/2006/relationships/image" Target="../media/image84.png"/><Relationship Id="rId122" Type="http://schemas.openxmlformats.org/officeDocument/2006/relationships/customXml" Target="../ink/ink105.xml"/><Relationship Id="rId143" Type="http://schemas.openxmlformats.org/officeDocument/2006/relationships/image" Target="../media/image105.png"/><Relationship Id="rId4" Type="http://schemas.openxmlformats.org/officeDocument/2006/relationships/customXml" Target="../ink/ink46.xml"/><Relationship Id="rId9" Type="http://schemas.openxmlformats.org/officeDocument/2006/relationships/image" Target="../media/image380.png"/><Relationship Id="rId26" Type="http://schemas.openxmlformats.org/officeDocument/2006/relationships/customXml" Target="../ink/ink57.xml"/><Relationship Id="rId47" Type="http://schemas.openxmlformats.org/officeDocument/2006/relationships/image" Target="../media/image570.png"/><Relationship Id="rId68" Type="http://schemas.openxmlformats.org/officeDocument/2006/relationships/customXml" Target="../ink/ink78.xml"/><Relationship Id="rId89" Type="http://schemas.openxmlformats.org/officeDocument/2006/relationships/image" Target="../media/image780.png"/><Relationship Id="rId112" Type="http://schemas.openxmlformats.org/officeDocument/2006/relationships/customXml" Target="../ink/ink100.xml"/><Relationship Id="rId133" Type="http://schemas.openxmlformats.org/officeDocument/2006/relationships/image" Target="../media/image100.png"/><Relationship Id="rId16" Type="http://schemas.openxmlformats.org/officeDocument/2006/relationships/customXml" Target="../ink/ink52.xml"/><Relationship Id="rId37" Type="http://schemas.openxmlformats.org/officeDocument/2006/relationships/image" Target="../media/image520.png"/><Relationship Id="rId58" Type="http://schemas.openxmlformats.org/officeDocument/2006/relationships/customXml" Target="../ink/ink73.xml"/><Relationship Id="rId79" Type="http://schemas.openxmlformats.org/officeDocument/2006/relationships/image" Target="../media/image730.png"/><Relationship Id="rId102" Type="http://schemas.openxmlformats.org/officeDocument/2006/relationships/customXml" Target="../ink/ink95.xml"/><Relationship Id="rId123" Type="http://schemas.openxmlformats.org/officeDocument/2006/relationships/image" Target="../media/image95.png"/><Relationship Id="rId144" Type="http://schemas.openxmlformats.org/officeDocument/2006/relationships/customXml" Target="../ink/ink1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logpai"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Azure/AzurePublicDataset" TargetMode="External"/><Relationship Id="rId2" Type="http://schemas.openxmlformats.org/officeDocument/2006/relationships/hyperlink" Target="https://github.com/logpai/loghub" TargetMode="External"/><Relationship Id="rId1" Type="http://schemas.openxmlformats.org/officeDocument/2006/relationships/slideLayout" Target="../slideLayouts/slideLayout2.xml"/><Relationship Id="rId5" Type="http://schemas.openxmlformats.org/officeDocument/2006/relationships/hyperlink" Target="https://github.com/alibaba/clusterdata/wiki/About-Alibaba-cluster-and-why-we-open-the-data" TargetMode="External"/><Relationship Id="rId4" Type="http://schemas.openxmlformats.org/officeDocument/2006/relationships/hyperlink" Target="https://github.com/google/cluster-data/blob/master/ClusterData2011_2.m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shaoweiwang2010/SEII-AIOps_data"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2BCE8B09-DC61-41D6-A436-BA5A8EE5115D}"/>
              </a:ext>
            </a:extLst>
          </p:cNvPr>
          <p:cNvSpPr>
            <a:spLocks noGrp="1" noChangeArrowheads="1"/>
          </p:cNvSpPr>
          <p:nvPr>
            <p:ph type="ctrTitle"/>
          </p:nvPr>
        </p:nvSpPr>
        <p:spPr>
          <a:xfrm>
            <a:off x="3119336" y="1919099"/>
            <a:ext cx="5953328" cy="1830561"/>
          </a:xfrm>
        </p:spPr>
        <p:txBody>
          <a:bodyPr>
            <a:normAutofit fontScale="90000"/>
          </a:bodyPr>
          <a:lstStyle/>
          <a:p>
            <a:pPr eaLnBrk="1" hangingPunct="1">
              <a:defRPr/>
            </a:pPr>
            <a:r>
              <a:rPr lang="en-US" sz="3600" dirty="0"/>
              <a:t>Comp 4350</a:t>
            </a:r>
            <a:br>
              <a:rPr lang="en-US" sz="3600" dirty="0"/>
            </a:br>
            <a:r>
              <a:rPr lang="en-US" sz="3600" dirty="0"/>
              <a:t>Software Engineering </a:t>
            </a:r>
            <a:r>
              <a:rPr lang="en-US" altLang="zh-CN" sz="3600" dirty="0"/>
              <a:t>II</a:t>
            </a:r>
            <a:br>
              <a:rPr lang="en-US" sz="3600" dirty="0"/>
            </a:br>
            <a:r>
              <a:rPr lang="en-US" sz="3600" dirty="0">
                <a:cs typeface="Arial" panose="020B0604020202020204" pitchFamily="34" charset="0"/>
              </a:rPr>
              <a:t>Lecture</a:t>
            </a:r>
            <a:r>
              <a:rPr lang="en-US" altLang="en-US" sz="3600" dirty="0">
                <a:ea typeface="Futura Medium" panose="020B0602020204020303" pitchFamily="34" charset="-79"/>
                <a:cs typeface="Arial" panose="020B0604020202020204" pitchFamily="34" charset="0"/>
              </a:rPr>
              <a:t> 8</a:t>
            </a:r>
          </a:p>
        </p:txBody>
      </p:sp>
      <p:sp>
        <p:nvSpPr>
          <p:cNvPr id="4099" name="Rectangle 1">
            <a:extLst>
              <a:ext uri="{FF2B5EF4-FFF2-40B4-BE49-F238E27FC236}">
                <a16:creationId xmlns:a16="http://schemas.microsoft.com/office/drawing/2014/main" id="{55B2CFF8-0D60-40D7-8D8C-F2DA5A62A16B}"/>
              </a:ext>
            </a:extLst>
          </p:cNvPr>
          <p:cNvSpPr>
            <a:spLocks noChangeArrowheads="1"/>
          </p:cNvSpPr>
          <p:nvPr/>
        </p:nvSpPr>
        <p:spPr bwMode="auto">
          <a:xfrm>
            <a:off x="4521434" y="4303645"/>
            <a:ext cx="31491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2800" dirty="0">
                <a:solidFill>
                  <a:srgbClr val="000000"/>
                </a:solidFill>
              </a:rPr>
              <a:t>Dr. Shaowei Wang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8E95-7049-4D96-82E1-1AF09AF95511}"/>
              </a:ext>
            </a:extLst>
          </p:cNvPr>
          <p:cNvSpPr>
            <a:spLocks noGrp="1"/>
          </p:cNvSpPr>
          <p:nvPr>
            <p:ph type="title"/>
          </p:nvPr>
        </p:nvSpPr>
        <p:spPr/>
        <p:txBody>
          <a:bodyPr/>
          <a:lstStyle/>
          <a:p>
            <a:r>
              <a:rPr lang="en-US" altLang="zh-CN" sz="4400" b="1" dirty="0"/>
              <a:t>Common machine learning techniques</a:t>
            </a:r>
            <a:endParaRPr lang="LID4096" dirty="0"/>
          </a:p>
        </p:txBody>
      </p:sp>
      <p:sp>
        <p:nvSpPr>
          <p:cNvPr id="3" name="Content Placeholder 2">
            <a:extLst>
              <a:ext uri="{FF2B5EF4-FFF2-40B4-BE49-F238E27FC236}">
                <a16:creationId xmlns:a16="http://schemas.microsoft.com/office/drawing/2014/main" id="{FDDCDF86-DBF2-4880-AE3C-CC883595BC66}"/>
              </a:ext>
            </a:extLst>
          </p:cNvPr>
          <p:cNvSpPr>
            <a:spLocks noGrp="1"/>
          </p:cNvSpPr>
          <p:nvPr>
            <p:ph idx="1"/>
          </p:nvPr>
        </p:nvSpPr>
        <p:spPr/>
        <p:txBody>
          <a:bodyPr/>
          <a:lstStyle/>
          <a:p>
            <a:r>
              <a:rPr lang="en-US" u="sng" dirty="0"/>
              <a:t>Classification</a:t>
            </a:r>
          </a:p>
          <a:p>
            <a:r>
              <a:rPr lang="en-US" dirty="0"/>
              <a:t>Clustering </a:t>
            </a:r>
          </a:p>
          <a:p>
            <a:r>
              <a:rPr lang="en-US" dirty="0"/>
              <a:t>Dimension reduction</a:t>
            </a:r>
          </a:p>
          <a:p>
            <a:endParaRPr lang="LID4096" dirty="0"/>
          </a:p>
        </p:txBody>
      </p:sp>
    </p:spTree>
    <p:extLst>
      <p:ext uri="{BB962C8B-B14F-4D97-AF65-F5344CB8AC3E}">
        <p14:creationId xmlns:p14="http://schemas.microsoft.com/office/powerpoint/2010/main" val="2651632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AEC4D-E5E4-4719-B9AE-9CF228DDBF55}"/>
              </a:ext>
            </a:extLst>
          </p:cNvPr>
          <p:cNvSpPr>
            <a:spLocks noGrp="1"/>
          </p:cNvSpPr>
          <p:nvPr>
            <p:ph type="title"/>
          </p:nvPr>
        </p:nvSpPr>
        <p:spPr/>
        <p:txBody>
          <a:bodyPr/>
          <a:lstStyle/>
          <a:p>
            <a:r>
              <a:rPr lang="en-US" dirty="0"/>
              <a:t>Two steps process - classification</a:t>
            </a:r>
            <a:endParaRPr lang="en-CA" dirty="0"/>
          </a:p>
        </p:txBody>
      </p:sp>
      <p:sp>
        <p:nvSpPr>
          <p:cNvPr id="4" name="Slide Number Placeholder 3">
            <a:extLst>
              <a:ext uri="{FF2B5EF4-FFF2-40B4-BE49-F238E27FC236}">
                <a16:creationId xmlns:a16="http://schemas.microsoft.com/office/drawing/2014/main" id="{560CC329-FA01-4A18-878A-49548ADB294F}"/>
              </a:ext>
            </a:extLst>
          </p:cNvPr>
          <p:cNvSpPr>
            <a:spLocks noGrp="1"/>
          </p:cNvSpPr>
          <p:nvPr>
            <p:ph type="sldNum" sz="quarter" idx="12"/>
          </p:nvPr>
        </p:nvSpPr>
        <p:spPr/>
        <p:txBody>
          <a:bodyPr/>
          <a:lstStyle/>
          <a:p>
            <a:pPr>
              <a:defRPr/>
            </a:pPr>
            <a:fld id="{E9BA65DE-8EA3-4C05-839A-995644E452AF}" type="slidenum">
              <a:rPr lang="en-US" smtClean="0"/>
              <a:pPr>
                <a:defRPr/>
              </a:pPr>
              <a:t>11</a:t>
            </a:fld>
            <a:endParaRPr lang="en-US"/>
          </a:p>
        </p:txBody>
      </p:sp>
      <p:pic>
        <p:nvPicPr>
          <p:cNvPr id="9218" name="Picture 2" descr="Image result for classification model training testing">
            <a:extLst>
              <a:ext uri="{FF2B5EF4-FFF2-40B4-BE49-F238E27FC236}">
                <a16:creationId xmlns:a16="http://schemas.microsoft.com/office/drawing/2014/main" id="{7274E31F-27B5-4520-AA1D-8D503C0E6FD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56461" y="1764604"/>
            <a:ext cx="8279079" cy="42710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512DFAF-FFB4-4513-A62E-4C6894CA1294}"/>
              </a:ext>
            </a:extLst>
          </p:cNvPr>
          <p:cNvSpPr/>
          <p:nvPr/>
        </p:nvSpPr>
        <p:spPr>
          <a:xfrm>
            <a:off x="2286001" y="1295400"/>
            <a:ext cx="6162841" cy="369332"/>
          </a:xfrm>
          <a:prstGeom prst="rect">
            <a:avLst/>
          </a:prstGeom>
        </p:spPr>
        <p:txBody>
          <a:bodyPr wrap="none">
            <a:spAutoFit/>
          </a:bodyPr>
          <a:lstStyle/>
          <a:p>
            <a:r>
              <a:rPr lang="en-US" dirty="0"/>
              <a:t>Training and Testing sets, Model construction, Model Evaluation</a:t>
            </a:r>
            <a:endParaRPr lang="en-CA" dirty="0"/>
          </a:p>
        </p:txBody>
      </p:sp>
      <p:sp>
        <p:nvSpPr>
          <p:cNvPr id="6" name="Rectangle 5">
            <a:extLst>
              <a:ext uri="{FF2B5EF4-FFF2-40B4-BE49-F238E27FC236}">
                <a16:creationId xmlns:a16="http://schemas.microsoft.com/office/drawing/2014/main" id="{E85C95D9-B6CA-449C-B413-AD07F8357807}"/>
              </a:ext>
            </a:extLst>
          </p:cNvPr>
          <p:cNvSpPr/>
          <p:nvPr/>
        </p:nvSpPr>
        <p:spPr>
          <a:xfrm>
            <a:off x="1956460" y="5968559"/>
            <a:ext cx="5891604" cy="369332"/>
          </a:xfrm>
          <a:prstGeom prst="rect">
            <a:avLst/>
          </a:prstGeom>
        </p:spPr>
        <p:txBody>
          <a:bodyPr wrap="square">
            <a:spAutoFit/>
          </a:bodyPr>
          <a:lstStyle/>
          <a:p>
            <a:r>
              <a:rPr lang="en-US" dirty="0"/>
              <a:t>-&gt;classifying future or unknown objects</a:t>
            </a:r>
            <a:endParaRPr lang="en-CA" dirty="0"/>
          </a:p>
        </p:txBody>
      </p:sp>
      <p:sp>
        <p:nvSpPr>
          <p:cNvPr id="3" name="Rectangle 2">
            <a:extLst>
              <a:ext uri="{FF2B5EF4-FFF2-40B4-BE49-F238E27FC236}">
                <a16:creationId xmlns:a16="http://schemas.microsoft.com/office/drawing/2014/main" id="{DD2EB5B4-563D-4852-9DCE-E628B9E151CB}"/>
              </a:ext>
            </a:extLst>
          </p:cNvPr>
          <p:cNvSpPr/>
          <p:nvPr/>
        </p:nvSpPr>
        <p:spPr>
          <a:xfrm>
            <a:off x="1063576" y="6426564"/>
            <a:ext cx="9776547" cy="341632"/>
          </a:xfrm>
          <a:prstGeom prst="rect">
            <a:avLst/>
          </a:prstGeom>
        </p:spPr>
        <p:txBody>
          <a:bodyPr wrap="square">
            <a:spAutoFit/>
          </a:bodyPr>
          <a:lstStyle/>
          <a:p>
            <a:pPr marL="57150">
              <a:lnSpc>
                <a:spcPct val="90000"/>
              </a:lnSpc>
            </a:pPr>
            <a:r>
              <a:rPr lang="en-US" dirty="0">
                <a:solidFill>
                  <a:srgbClr val="C00000"/>
                </a:solidFill>
              </a:rPr>
              <a:t>      Evaluation metrics</a:t>
            </a:r>
            <a:r>
              <a:rPr lang="en-US" dirty="0"/>
              <a:t>: Accuracy, Precision, Recall, F-measure, AUC, MAP, etc. </a:t>
            </a:r>
          </a:p>
        </p:txBody>
      </p:sp>
    </p:spTree>
    <p:extLst>
      <p:ext uri="{BB962C8B-B14F-4D97-AF65-F5344CB8AC3E}">
        <p14:creationId xmlns:p14="http://schemas.microsoft.com/office/powerpoint/2010/main" val="3879343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AE83-7B07-9043-BBB4-0D98681C35FF}"/>
              </a:ext>
            </a:extLst>
          </p:cNvPr>
          <p:cNvSpPr>
            <a:spLocks noGrp="1"/>
          </p:cNvSpPr>
          <p:nvPr>
            <p:ph type="title"/>
          </p:nvPr>
        </p:nvSpPr>
        <p:spPr/>
        <p:txBody>
          <a:bodyPr/>
          <a:lstStyle/>
          <a:p>
            <a:r>
              <a:rPr lang="en-US" dirty="0"/>
              <a:t>Model Application</a:t>
            </a:r>
          </a:p>
        </p:txBody>
      </p:sp>
      <p:grpSp>
        <p:nvGrpSpPr>
          <p:cNvPr id="16" name="Group 15">
            <a:extLst>
              <a:ext uri="{FF2B5EF4-FFF2-40B4-BE49-F238E27FC236}">
                <a16:creationId xmlns:a16="http://schemas.microsoft.com/office/drawing/2014/main" id="{71BC0BC6-4CA8-434C-9687-1BBF93DF321D}"/>
              </a:ext>
            </a:extLst>
          </p:cNvPr>
          <p:cNvGrpSpPr/>
          <p:nvPr/>
        </p:nvGrpSpPr>
        <p:grpSpPr>
          <a:xfrm>
            <a:off x="1917700" y="1664795"/>
            <a:ext cx="8356601" cy="4744704"/>
            <a:chOff x="393699" y="1664795"/>
            <a:chExt cx="8356601" cy="4744704"/>
          </a:xfrm>
        </p:grpSpPr>
        <p:pic>
          <p:nvPicPr>
            <p:cNvPr id="10" name="Picture 9" descr="A screenshot of a cell phone&#10;&#10;Description automatically generated">
              <a:extLst>
                <a:ext uri="{FF2B5EF4-FFF2-40B4-BE49-F238E27FC236}">
                  <a16:creationId xmlns:a16="http://schemas.microsoft.com/office/drawing/2014/main" id="{D44CA2A6-93A5-544F-8B09-844C9E998868}"/>
                </a:ext>
              </a:extLst>
            </p:cNvPr>
            <p:cNvPicPr>
              <a:picLocks noChangeAspect="1"/>
            </p:cNvPicPr>
            <p:nvPr/>
          </p:nvPicPr>
          <p:blipFill rotWithShape="1">
            <a:blip r:embed="rId2">
              <a:extLst>
                <a:ext uri="{28A0092B-C50C-407E-A947-70E740481C1C}">
                  <a14:useLocalDpi xmlns:a14="http://schemas.microsoft.com/office/drawing/2010/main" val="0"/>
                </a:ext>
              </a:extLst>
            </a:blip>
            <a:srcRect b="257"/>
            <a:stretch/>
          </p:blipFill>
          <p:spPr>
            <a:xfrm>
              <a:off x="393700" y="1677379"/>
              <a:ext cx="8356600" cy="4732120"/>
            </a:xfrm>
            <a:prstGeom prst="rect">
              <a:avLst/>
            </a:prstGeom>
          </p:spPr>
        </p:pic>
        <p:sp>
          <p:nvSpPr>
            <p:cNvPr id="11" name="Rectangle 10">
              <a:extLst>
                <a:ext uri="{FF2B5EF4-FFF2-40B4-BE49-F238E27FC236}">
                  <a16:creationId xmlns:a16="http://schemas.microsoft.com/office/drawing/2014/main" id="{2201E698-A91C-BD45-A1BC-BF91AF738D4E}"/>
                </a:ext>
              </a:extLst>
            </p:cNvPr>
            <p:cNvSpPr/>
            <p:nvPr/>
          </p:nvSpPr>
          <p:spPr>
            <a:xfrm>
              <a:off x="393699" y="1664795"/>
              <a:ext cx="4127501" cy="189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C167761B-89E3-3841-9C37-F1593FB802EF}"/>
              </a:ext>
            </a:extLst>
          </p:cNvPr>
          <p:cNvSpPr>
            <a:spLocks noGrp="1"/>
          </p:cNvSpPr>
          <p:nvPr>
            <p:ph type="sldNum" sz="quarter" idx="12"/>
          </p:nvPr>
        </p:nvSpPr>
        <p:spPr/>
        <p:txBody>
          <a:bodyPr/>
          <a:lstStyle/>
          <a:p>
            <a:fld id="{16D6CE68-A2D0-4148-AD8B-3294DC4CB750}" type="slidenum">
              <a:rPr lang="en-US" smtClean="0"/>
              <a:t>12</a:t>
            </a:fld>
            <a:endParaRPr lang="en-US" dirty="0"/>
          </a:p>
        </p:txBody>
      </p:sp>
      <p:sp>
        <p:nvSpPr>
          <p:cNvPr id="17" name="Rectangle 16">
            <a:extLst>
              <a:ext uri="{FF2B5EF4-FFF2-40B4-BE49-F238E27FC236}">
                <a16:creationId xmlns:a16="http://schemas.microsoft.com/office/drawing/2014/main" id="{548CDC29-3A3C-244E-BB7A-25275310DD33}"/>
              </a:ext>
            </a:extLst>
          </p:cNvPr>
          <p:cNvSpPr/>
          <p:nvPr/>
        </p:nvSpPr>
        <p:spPr>
          <a:xfrm>
            <a:off x="2730897" y="6446795"/>
            <a:ext cx="6730206" cy="381771"/>
          </a:xfrm>
          <a:prstGeom prst="rect">
            <a:avLst/>
          </a:prstGeom>
        </p:spPr>
        <p:txBody>
          <a:bodyPr wrap="square">
            <a:spAutoFit/>
          </a:bodyPr>
          <a:lstStyle/>
          <a:p>
            <a:pPr algn="ctr">
              <a:lnSpc>
                <a:spcPct val="110000"/>
              </a:lnSpc>
            </a:pPr>
            <a:r>
              <a:rPr lang="en-US" altLang="en-US" dirty="0"/>
              <a:t>From: A. E. Hassan and T. </a:t>
            </a:r>
            <a:r>
              <a:rPr lang="en-US" altLang="en-US" dirty="0" err="1"/>
              <a:t>Xie</a:t>
            </a:r>
            <a:r>
              <a:rPr lang="en-US" altLang="en-US" dirty="0"/>
              <a:t>: Mining Software Engineering Data</a:t>
            </a:r>
          </a:p>
        </p:txBody>
      </p:sp>
    </p:spTree>
    <p:extLst>
      <p:ext uri="{BB962C8B-B14F-4D97-AF65-F5344CB8AC3E}">
        <p14:creationId xmlns:p14="http://schemas.microsoft.com/office/powerpoint/2010/main" val="155036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355E-8C3E-114F-81B0-07BDCE8093DB}"/>
              </a:ext>
            </a:extLst>
          </p:cNvPr>
          <p:cNvSpPr>
            <a:spLocks noGrp="1"/>
          </p:cNvSpPr>
          <p:nvPr>
            <p:ph type="title"/>
          </p:nvPr>
        </p:nvSpPr>
        <p:spPr/>
        <p:txBody>
          <a:bodyPr/>
          <a:lstStyle/>
          <a:p>
            <a:r>
              <a:rPr lang="en-US" dirty="0"/>
              <a:t>Different types of data in supervised learning</a:t>
            </a:r>
          </a:p>
        </p:txBody>
      </p:sp>
      <p:sp>
        <p:nvSpPr>
          <p:cNvPr id="4" name="Slide Number Placeholder 3">
            <a:extLst>
              <a:ext uri="{FF2B5EF4-FFF2-40B4-BE49-F238E27FC236}">
                <a16:creationId xmlns:a16="http://schemas.microsoft.com/office/drawing/2014/main" id="{D6F136E1-80FA-CC4D-8A80-264A1AB47DCD}"/>
              </a:ext>
            </a:extLst>
          </p:cNvPr>
          <p:cNvSpPr>
            <a:spLocks noGrp="1"/>
          </p:cNvSpPr>
          <p:nvPr>
            <p:ph type="sldNum" sz="quarter" idx="12"/>
          </p:nvPr>
        </p:nvSpPr>
        <p:spPr/>
        <p:txBody>
          <a:bodyPr/>
          <a:lstStyle/>
          <a:p>
            <a:fld id="{16D6CE68-A2D0-4148-AD8B-3294DC4CB750}" type="slidenum">
              <a:rPr lang="en-US" smtClean="0"/>
              <a:t>13</a:t>
            </a:fld>
            <a:endParaRPr lang="en-US" dirty="0"/>
          </a:p>
        </p:txBody>
      </p:sp>
      <p:sp>
        <p:nvSpPr>
          <p:cNvPr id="5" name="Rectangle 4">
            <a:extLst>
              <a:ext uri="{FF2B5EF4-FFF2-40B4-BE49-F238E27FC236}">
                <a16:creationId xmlns:a16="http://schemas.microsoft.com/office/drawing/2014/main" id="{13B6AACF-8488-5442-BF95-2DE1FDAC8F4E}"/>
              </a:ext>
            </a:extLst>
          </p:cNvPr>
          <p:cNvSpPr/>
          <p:nvPr/>
        </p:nvSpPr>
        <p:spPr>
          <a:xfrm>
            <a:off x="5268468" y="1837944"/>
            <a:ext cx="1655064" cy="566928"/>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panose="020B0502020104020203" pitchFamily="34" charset="-79"/>
                <a:cs typeface="Gill Sans" panose="020B0502020104020203" pitchFamily="34" charset="-79"/>
              </a:rPr>
              <a:t>Data Types</a:t>
            </a:r>
          </a:p>
        </p:txBody>
      </p:sp>
      <p:sp>
        <p:nvSpPr>
          <p:cNvPr id="6" name="Rectangle 5">
            <a:extLst>
              <a:ext uri="{FF2B5EF4-FFF2-40B4-BE49-F238E27FC236}">
                <a16:creationId xmlns:a16="http://schemas.microsoft.com/office/drawing/2014/main" id="{47A4380C-1230-0248-9FC6-387C108DADFA}"/>
              </a:ext>
            </a:extLst>
          </p:cNvPr>
          <p:cNvSpPr/>
          <p:nvPr/>
        </p:nvSpPr>
        <p:spPr>
          <a:xfrm>
            <a:off x="3613404" y="3142488"/>
            <a:ext cx="1655064" cy="566928"/>
          </a:xfrm>
          <a:prstGeom prst="rect">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panose="020B0502020104020203" pitchFamily="34" charset="-79"/>
                <a:cs typeface="Gill Sans" panose="020B0502020104020203" pitchFamily="34" charset="-79"/>
              </a:rPr>
              <a:t>Categorical</a:t>
            </a:r>
          </a:p>
        </p:txBody>
      </p:sp>
      <p:sp>
        <p:nvSpPr>
          <p:cNvPr id="7" name="Rectangle 6">
            <a:extLst>
              <a:ext uri="{FF2B5EF4-FFF2-40B4-BE49-F238E27FC236}">
                <a16:creationId xmlns:a16="http://schemas.microsoft.com/office/drawing/2014/main" id="{A22C64E2-E3D6-7747-B91E-871AC90B0BA8}"/>
              </a:ext>
            </a:extLst>
          </p:cNvPr>
          <p:cNvSpPr/>
          <p:nvPr/>
        </p:nvSpPr>
        <p:spPr>
          <a:xfrm>
            <a:off x="6923532" y="3142488"/>
            <a:ext cx="1655064" cy="566928"/>
          </a:xfrm>
          <a:prstGeom prst="rect">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panose="020B0502020104020203" pitchFamily="34" charset="-79"/>
                <a:cs typeface="Gill Sans" panose="020B0502020104020203" pitchFamily="34" charset="-79"/>
              </a:rPr>
              <a:t>Numerical</a:t>
            </a:r>
          </a:p>
        </p:txBody>
      </p:sp>
      <p:sp>
        <p:nvSpPr>
          <p:cNvPr id="8" name="Rectangle 7">
            <a:extLst>
              <a:ext uri="{FF2B5EF4-FFF2-40B4-BE49-F238E27FC236}">
                <a16:creationId xmlns:a16="http://schemas.microsoft.com/office/drawing/2014/main" id="{53CF6C0C-B58B-B240-A668-89E112D5E3D0}"/>
              </a:ext>
            </a:extLst>
          </p:cNvPr>
          <p:cNvSpPr/>
          <p:nvPr/>
        </p:nvSpPr>
        <p:spPr>
          <a:xfrm>
            <a:off x="3538728" y="4447032"/>
            <a:ext cx="1655064" cy="56692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panose="020B0502020104020203" pitchFamily="34" charset="-79"/>
                <a:cs typeface="Gill Sans" panose="020B0502020104020203" pitchFamily="34" charset="-79"/>
              </a:rPr>
              <a:t>Nominal</a:t>
            </a:r>
          </a:p>
        </p:txBody>
      </p:sp>
      <p:sp>
        <p:nvSpPr>
          <p:cNvPr id="9" name="Rectangle 8">
            <a:extLst>
              <a:ext uri="{FF2B5EF4-FFF2-40B4-BE49-F238E27FC236}">
                <a16:creationId xmlns:a16="http://schemas.microsoft.com/office/drawing/2014/main" id="{6B8684A0-F28C-D648-A1D5-AFA4B0D99145}"/>
              </a:ext>
            </a:extLst>
          </p:cNvPr>
          <p:cNvSpPr/>
          <p:nvPr/>
        </p:nvSpPr>
        <p:spPr>
          <a:xfrm>
            <a:off x="1808988" y="4447032"/>
            <a:ext cx="1655064" cy="56692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panose="020B0502020104020203" pitchFamily="34" charset="-79"/>
                <a:cs typeface="Gill Sans" panose="020B0502020104020203" pitchFamily="34" charset="-79"/>
              </a:rPr>
              <a:t>Binary</a:t>
            </a:r>
          </a:p>
        </p:txBody>
      </p:sp>
      <p:sp>
        <p:nvSpPr>
          <p:cNvPr id="10" name="Rectangle 9">
            <a:extLst>
              <a:ext uri="{FF2B5EF4-FFF2-40B4-BE49-F238E27FC236}">
                <a16:creationId xmlns:a16="http://schemas.microsoft.com/office/drawing/2014/main" id="{AB25DBF0-F12A-5644-BFE8-96A1028C89BD}"/>
              </a:ext>
            </a:extLst>
          </p:cNvPr>
          <p:cNvSpPr/>
          <p:nvPr/>
        </p:nvSpPr>
        <p:spPr>
          <a:xfrm>
            <a:off x="5268468" y="4447032"/>
            <a:ext cx="1655064" cy="56692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panose="020B0502020104020203" pitchFamily="34" charset="-79"/>
                <a:cs typeface="Gill Sans" panose="020B0502020104020203" pitchFamily="34" charset="-79"/>
              </a:rPr>
              <a:t>Ordinal</a:t>
            </a:r>
          </a:p>
        </p:txBody>
      </p:sp>
      <p:sp>
        <p:nvSpPr>
          <p:cNvPr id="11" name="Rectangle 10">
            <a:extLst>
              <a:ext uri="{FF2B5EF4-FFF2-40B4-BE49-F238E27FC236}">
                <a16:creationId xmlns:a16="http://schemas.microsoft.com/office/drawing/2014/main" id="{0798C8BB-28C9-C245-B832-2A045A69C611}"/>
              </a:ext>
            </a:extLst>
          </p:cNvPr>
          <p:cNvSpPr/>
          <p:nvPr/>
        </p:nvSpPr>
        <p:spPr>
          <a:xfrm>
            <a:off x="6998208" y="4447032"/>
            <a:ext cx="1655064" cy="56692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panose="020B0502020104020203" pitchFamily="34" charset="-79"/>
                <a:cs typeface="Gill Sans" panose="020B0502020104020203" pitchFamily="34" charset="-79"/>
              </a:rPr>
              <a:t>Continuous</a:t>
            </a:r>
          </a:p>
        </p:txBody>
      </p:sp>
      <p:sp>
        <p:nvSpPr>
          <p:cNvPr id="12" name="Rectangle 11">
            <a:extLst>
              <a:ext uri="{FF2B5EF4-FFF2-40B4-BE49-F238E27FC236}">
                <a16:creationId xmlns:a16="http://schemas.microsoft.com/office/drawing/2014/main" id="{3ECA6209-304E-7444-AC02-D4B746B91595}"/>
              </a:ext>
            </a:extLst>
          </p:cNvPr>
          <p:cNvSpPr/>
          <p:nvPr/>
        </p:nvSpPr>
        <p:spPr>
          <a:xfrm>
            <a:off x="8727948" y="4447032"/>
            <a:ext cx="1655064" cy="56692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panose="020B0502020104020203" pitchFamily="34" charset="-79"/>
                <a:cs typeface="Gill Sans" panose="020B0502020104020203" pitchFamily="34" charset="-79"/>
              </a:rPr>
              <a:t>Discrete</a:t>
            </a:r>
          </a:p>
        </p:txBody>
      </p:sp>
      <p:cxnSp>
        <p:nvCxnSpPr>
          <p:cNvPr id="14" name="Straight Connector 13">
            <a:extLst>
              <a:ext uri="{FF2B5EF4-FFF2-40B4-BE49-F238E27FC236}">
                <a16:creationId xmlns:a16="http://schemas.microsoft.com/office/drawing/2014/main" id="{2A110A71-2D3F-894D-8449-1902C4DA8D85}"/>
              </a:ext>
            </a:extLst>
          </p:cNvPr>
          <p:cNvCxnSpPr>
            <a:stCxn id="5" idx="2"/>
            <a:endCxn id="6" idx="0"/>
          </p:cNvCxnSpPr>
          <p:nvPr/>
        </p:nvCxnSpPr>
        <p:spPr>
          <a:xfrm flipH="1">
            <a:off x="4440936" y="2404872"/>
            <a:ext cx="1655064" cy="737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CFF89F8-6EEB-4E40-AAB0-9378E06A629F}"/>
              </a:ext>
            </a:extLst>
          </p:cNvPr>
          <p:cNvCxnSpPr>
            <a:cxnSpLocks/>
            <a:stCxn id="5" idx="2"/>
            <a:endCxn id="7" idx="0"/>
          </p:cNvCxnSpPr>
          <p:nvPr/>
        </p:nvCxnSpPr>
        <p:spPr>
          <a:xfrm>
            <a:off x="6096000" y="2404872"/>
            <a:ext cx="1655064" cy="737616"/>
          </a:xfrm>
          <a:prstGeom prst="lin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a:extLst>
              <a:ext uri="{FF2B5EF4-FFF2-40B4-BE49-F238E27FC236}">
                <a16:creationId xmlns:a16="http://schemas.microsoft.com/office/drawing/2014/main" id="{E12E1E6D-071F-3347-9A6C-BB5FBD4F7900}"/>
              </a:ext>
            </a:extLst>
          </p:cNvPr>
          <p:cNvCxnSpPr>
            <a:cxnSpLocks/>
            <a:stCxn id="9" idx="0"/>
            <a:endCxn id="6" idx="2"/>
          </p:cNvCxnSpPr>
          <p:nvPr/>
        </p:nvCxnSpPr>
        <p:spPr>
          <a:xfrm flipV="1">
            <a:off x="2636520" y="3709416"/>
            <a:ext cx="1804416" cy="737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6540AE2-1B8F-9540-A2E0-433D22CA08FE}"/>
              </a:ext>
            </a:extLst>
          </p:cNvPr>
          <p:cNvCxnSpPr>
            <a:cxnSpLocks/>
            <a:stCxn id="8" idx="0"/>
            <a:endCxn id="6" idx="2"/>
          </p:cNvCxnSpPr>
          <p:nvPr/>
        </p:nvCxnSpPr>
        <p:spPr>
          <a:xfrm flipV="1">
            <a:off x="4366260" y="3709416"/>
            <a:ext cx="74676" cy="737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A1D00BB-9A56-0C49-A655-468AB61B4130}"/>
              </a:ext>
            </a:extLst>
          </p:cNvPr>
          <p:cNvCxnSpPr>
            <a:cxnSpLocks/>
            <a:stCxn id="10" idx="0"/>
            <a:endCxn id="6" idx="2"/>
          </p:cNvCxnSpPr>
          <p:nvPr/>
        </p:nvCxnSpPr>
        <p:spPr>
          <a:xfrm flipH="1" flipV="1">
            <a:off x="4440936" y="3709416"/>
            <a:ext cx="1655064" cy="737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F1A5DC-C9B5-ED4D-8647-AD0079762C70}"/>
              </a:ext>
            </a:extLst>
          </p:cNvPr>
          <p:cNvCxnSpPr>
            <a:cxnSpLocks/>
            <a:stCxn id="7" idx="2"/>
            <a:endCxn id="11" idx="0"/>
          </p:cNvCxnSpPr>
          <p:nvPr/>
        </p:nvCxnSpPr>
        <p:spPr>
          <a:xfrm>
            <a:off x="7751064" y="3709416"/>
            <a:ext cx="74676" cy="737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D4BC9C0-DB93-4943-8646-A8ED294E93EA}"/>
              </a:ext>
            </a:extLst>
          </p:cNvPr>
          <p:cNvCxnSpPr>
            <a:cxnSpLocks/>
            <a:stCxn id="7" idx="2"/>
            <a:endCxn id="12" idx="0"/>
          </p:cNvCxnSpPr>
          <p:nvPr/>
        </p:nvCxnSpPr>
        <p:spPr>
          <a:xfrm>
            <a:off x="7751064" y="3709416"/>
            <a:ext cx="1804416" cy="737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0161479-19BE-DC45-8906-93FAFC5DE871}"/>
              </a:ext>
            </a:extLst>
          </p:cNvPr>
          <p:cNvSpPr txBox="1"/>
          <p:nvPr/>
        </p:nvSpPr>
        <p:spPr>
          <a:xfrm>
            <a:off x="2188464" y="5323296"/>
            <a:ext cx="896112" cy="707886"/>
          </a:xfrm>
          <a:prstGeom prst="rect">
            <a:avLst/>
          </a:prstGeom>
          <a:noFill/>
        </p:spPr>
        <p:txBody>
          <a:bodyPr wrap="square" rtlCol="0">
            <a:spAutoFit/>
          </a:bodyPr>
          <a:lstStyle/>
          <a:p>
            <a:pPr algn="ctr"/>
            <a:r>
              <a:rPr lang="en-US" sz="2000" dirty="0">
                <a:latin typeface="Gill Sans" panose="020B0502020104020203" pitchFamily="34" charset="-79"/>
                <a:cs typeface="Gill Sans" panose="020B0502020104020203" pitchFamily="34" charset="-79"/>
              </a:rPr>
              <a:t>True, False</a:t>
            </a:r>
          </a:p>
        </p:txBody>
      </p:sp>
      <p:sp>
        <p:nvSpPr>
          <p:cNvPr id="35" name="TextBox 34">
            <a:extLst>
              <a:ext uri="{FF2B5EF4-FFF2-40B4-BE49-F238E27FC236}">
                <a16:creationId xmlns:a16="http://schemas.microsoft.com/office/drawing/2014/main" id="{EBD04161-07C7-2A4C-AB85-F6F122241B50}"/>
              </a:ext>
            </a:extLst>
          </p:cNvPr>
          <p:cNvSpPr txBox="1"/>
          <p:nvPr/>
        </p:nvSpPr>
        <p:spPr>
          <a:xfrm>
            <a:off x="3576066" y="5169409"/>
            <a:ext cx="1655064" cy="1015663"/>
          </a:xfrm>
          <a:prstGeom prst="rect">
            <a:avLst/>
          </a:prstGeom>
          <a:noFill/>
        </p:spPr>
        <p:txBody>
          <a:bodyPr wrap="square" rtlCol="0">
            <a:spAutoFit/>
          </a:bodyPr>
          <a:lstStyle/>
          <a:p>
            <a:pPr algn="ctr"/>
            <a:r>
              <a:rPr lang="en-US" sz="2000" dirty="0">
                <a:latin typeface="Gill Sans" panose="020B0502020104020203" pitchFamily="34" charset="-79"/>
                <a:cs typeface="Gill Sans" panose="020B0502020104020203" pitchFamily="34" charset="-79"/>
              </a:rPr>
              <a:t>English, French, Spanish</a:t>
            </a:r>
          </a:p>
        </p:txBody>
      </p:sp>
      <p:sp>
        <p:nvSpPr>
          <p:cNvPr id="36" name="TextBox 35">
            <a:extLst>
              <a:ext uri="{FF2B5EF4-FFF2-40B4-BE49-F238E27FC236}">
                <a16:creationId xmlns:a16="http://schemas.microsoft.com/office/drawing/2014/main" id="{19D8E6EC-235C-9740-81E0-B8F28255C707}"/>
              </a:ext>
            </a:extLst>
          </p:cNvPr>
          <p:cNvSpPr txBox="1"/>
          <p:nvPr/>
        </p:nvSpPr>
        <p:spPr>
          <a:xfrm>
            <a:off x="5268468" y="5169409"/>
            <a:ext cx="1655064" cy="1015663"/>
          </a:xfrm>
          <a:prstGeom prst="rect">
            <a:avLst/>
          </a:prstGeom>
          <a:noFill/>
        </p:spPr>
        <p:txBody>
          <a:bodyPr wrap="square" rtlCol="0">
            <a:spAutoFit/>
          </a:bodyPr>
          <a:lstStyle/>
          <a:p>
            <a:pPr algn="ctr"/>
            <a:r>
              <a:rPr lang="en-US" sz="2000" dirty="0">
                <a:latin typeface="Gill Sans" panose="020B0502020104020203" pitchFamily="34" charset="-79"/>
                <a:cs typeface="Gill Sans" panose="020B0502020104020203" pitchFamily="34" charset="-79"/>
              </a:rPr>
              <a:t>Beginner, intermediate, advanced</a:t>
            </a:r>
          </a:p>
        </p:txBody>
      </p:sp>
      <p:sp>
        <p:nvSpPr>
          <p:cNvPr id="37" name="TextBox 36">
            <a:extLst>
              <a:ext uri="{FF2B5EF4-FFF2-40B4-BE49-F238E27FC236}">
                <a16:creationId xmlns:a16="http://schemas.microsoft.com/office/drawing/2014/main" id="{70F6752A-45E9-CF44-9F51-8285889B5E14}"/>
              </a:ext>
            </a:extLst>
          </p:cNvPr>
          <p:cNvSpPr txBox="1"/>
          <p:nvPr/>
        </p:nvSpPr>
        <p:spPr>
          <a:xfrm>
            <a:off x="6998208" y="5323296"/>
            <a:ext cx="1655064" cy="707886"/>
          </a:xfrm>
          <a:prstGeom prst="rect">
            <a:avLst/>
          </a:prstGeom>
          <a:noFill/>
        </p:spPr>
        <p:txBody>
          <a:bodyPr wrap="square" rtlCol="0">
            <a:spAutoFit/>
          </a:bodyPr>
          <a:lstStyle/>
          <a:p>
            <a:pPr algn="ctr"/>
            <a:r>
              <a:rPr lang="en-US" sz="2000" dirty="0">
                <a:latin typeface="Gill Sans" panose="020B0502020104020203" pitchFamily="34" charset="-79"/>
                <a:cs typeface="Gill Sans" panose="020B0502020104020203" pitchFamily="34" charset="-79"/>
              </a:rPr>
              <a:t>1.76 m, </a:t>
            </a:r>
          </a:p>
          <a:p>
            <a:pPr algn="ctr"/>
            <a:r>
              <a:rPr lang="en-US" sz="2000" dirty="0">
                <a:latin typeface="Gill Sans" panose="020B0502020104020203" pitchFamily="34" charset="-79"/>
                <a:cs typeface="Gill Sans" panose="020B0502020104020203" pitchFamily="34" charset="-79"/>
              </a:rPr>
              <a:t>65.0 kg</a:t>
            </a:r>
          </a:p>
        </p:txBody>
      </p:sp>
      <p:sp>
        <p:nvSpPr>
          <p:cNvPr id="38" name="TextBox 37">
            <a:extLst>
              <a:ext uri="{FF2B5EF4-FFF2-40B4-BE49-F238E27FC236}">
                <a16:creationId xmlns:a16="http://schemas.microsoft.com/office/drawing/2014/main" id="{29F1DE3E-CB23-C44B-9469-C86E791F2AFE}"/>
              </a:ext>
            </a:extLst>
          </p:cNvPr>
          <p:cNvSpPr txBox="1"/>
          <p:nvPr/>
        </p:nvSpPr>
        <p:spPr>
          <a:xfrm>
            <a:off x="8727948" y="5323296"/>
            <a:ext cx="1655064" cy="707886"/>
          </a:xfrm>
          <a:prstGeom prst="rect">
            <a:avLst/>
          </a:prstGeom>
          <a:noFill/>
        </p:spPr>
        <p:txBody>
          <a:bodyPr wrap="square" rtlCol="0">
            <a:spAutoFit/>
          </a:bodyPr>
          <a:lstStyle/>
          <a:p>
            <a:pPr algn="ctr"/>
            <a:r>
              <a:rPr lang="en-US" sz="2000" dirty="0">
                <a:latin typeface="Gill Sans" panose="020B0502020104020203" pitchFamily="34" charset="-79"/>
                <a:cs typeface="Gill Sans" panose="020B0502020104020203" pitchFamily="34" charset="-79"/>
              </a:rPr>
              <a:t>60-70 kg,</a:t>
            </a:r>
          </a:p>
          <a:p>
            <a:pPr algn="ctr"/>
            <a:r>
              <a:rPr lang="en-US" sz="2000" dirty="0">
                <a:latin typeface="Gill Sans" panose="020B0502020104020203" pitchFamily="34" charset="-79"/>
                <a:cs typeface="Gill Sans" panose="020B0502020104020203" pitchFamily="34" charset="-79"/>
              </a:rPr>
              <a:t>70-80 kg</a:t>
            </a:r>
          </a:p>
        </p:txBody>
      </p:sp>
    </p:spTree>
    <p:extLst>
      <p:ext uri="{BB962C8B-B14F-4D97-AF65-F5344CB8AC3E}">
        <p14:creationId xmlns:p14="http://schemas.microsoft.com/office/powerpoint/2010/main" val="2364792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83A17-A68A-6E43-B211-B3A44E8C4602}"/>
              </a:ext>
            </a:extLst>
          </p:cNvPr>
          <p:cNvSpPr>
            <a:spLocks noGrp="1"/>
          </p:cNvSpPr>
          <p:nvPr>
            <p:ph type="title"/>
          </p:nvPr>
        </p:nvSpPr>
        <p:spPr/>
        <p:txBody>
          <a:bodyPr/>
          <a:lstStyle/>
          <a:p>
            <a:r>
              <a:rPr lang="en-US" dirty="0"/>
              <a:t>Encoding categorical data into numerical data</a:t>
            </a:r>
          </a:p>
        </p:txBody>
      </p:sp>
      <p:sp>
        <p:nvSpPr>
          <p:cNvPr id="4" name="Slide Number Placeholder 3">
            <a:extLst>
              <a:ext uri="{FF2B5EF4-FFF2-40B4-BE49-F238E27FC236}">
                <a16:creationId xmlns:a16="http://schemas.microsoft.com/office/drawing/2014/main" id="{1B4329DB-8EAC-FC4D-8130-F89423E29FE4}"/>
              </a:ext>
            </a:extLst>
          </p:cNvPr>
          <p:cNvSpPr>
            <a:spLocks noGrp="1"/>
          </p:cNvSpPr>
          <p:nvPr>
            <p:ph type="sldNum" sz="quarter" idx="12"/>
          </p:nvPr>
        </p:nvSpPr>
        <p:spPr/>
        <p:txBody>
          <a:bodyPr/>
          <a:lstStyle/>
          <a:p>
            <a:fld id="{16D6CE68-A2D0-4148-AD8B-3294DC4CB750}" type="slidenum">
              <a:rPr lang="en-US" smtClean="0"/>
              <a:t>14</a:t>
            </a:fld>
            <a:endParaRPr lang="en-US" dirty="0"/>
          </a:p>
        </p:txBody>
      </p:sp>
      <p:sp>
        <p:nvSpPr>
          <p:cNvPr id="5" name="Rectangle 4">
            <a:extLst>
              <a:ext uri="{FF2B5EF4-FFF2-40B4-BE49-F238E27FC236}">
                <a16:creationId xmlns:a16="http://schemas.microsoft.com/office/drawing/2014/main" id="{46D09287-466E-6044-B5D5-5B00ADA9AC0C}"/>
              </a:ext>
            </a:extLst>
          </p:cNvPr>
          <p:cNvSpPr/>
          <p:nvPr/>
        </p:nvSpPr>
        <p:spPr>
          <a:xfrm>
            <a:off x="5268468" y="1837944"/>
            <a:ext cx="1655064" cy="566928"/>
          </a:xfrm>
          <a:prstGeom prst="rect">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panose="020B0502020104020203" pitchFamily="34" charset="-79"/>
                <a:cs typeface="Gill Sans" panose="020B0502020104020203" pitchFamily="34" charset="-79"/>
              </a:rPr>
              <a:t>Data Types</a:t>
            </a:r>
          </a:p>
        </p:txBody>
      </p:sp>
      <p:sp>
        <p:nvSpPr>
          <p:cNvPr id="6" name="Rectangle 5">
            <a:extLst>
              <a:ext uri="{FF2B5EF4-FFF2-40B4-BE49-F238E27FC236}">
                <a16:creationId xmlns:a16="http://schemas.microsoft.com/office/drawing/2014/main" id="{25FF99F1-EBF9-CA4B-9A25-7DBEF6CEC67A}"/>
              </a:ext>
            </a:extLst>
          </p:cNvPr>
          <p:cNvSpPr/>
          <p:nvPr/>
        </p:nvSpPr>
        <p:spPr>
          <a:xfrm>
            <a:off x="3613404" y="3142488"/>
            <a:ext cx="1655064" cy="566928"/>
          </a:xfrm>
          <a:prstGeom prst="rect">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panose="020B0502020104020203" pitchFamily="34" charset="-79"/>
                <a:cs typeface="Gill Sans" panose="020B0502020104020203" pitchFamily="34" charset="-79"/>
              </a:rPr>
              <a:t>Categorical</a:t>
            </a:r>
          </a:p>
        </p:txBody>
      </p:sp>
      <p:sp>
        <p:nvSpPr>
          <p:cNvPr id="7" name="Rectangle 6">
            <a:extLst>
              <a:ext uri="{FF2B5EF4-FFF2-40B4-BE49-F238E27FC236}">
                <a16:creationId xmlns:a16="http://schemas.microsoft.com/office/drawing/2014/main" id="{9E24ED74-3410-3549-904D-68A74BB86661}"/>
              </a:ext>
            </a:extLst>
          </p:cNvPr>
          <p:cNvSpPr/>
          <p:nvPr/>
        </p:nvSpPr>
        <p:spPr>
          <a:xfrm>
            <a:off x="6923532" y="3142488"/>
            <a:ext cx="1655064" cy="566928"/>
          </a:xfrm>
          <a:prstGeom prst="rect">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panose="020B0502020104020203" pitchFamily="34" charset="-79"/>
                <a:cs typeface="Gill Sans" panose="020B0502020104020203" pitchFamily="34" charset="-79"/>
              </a:rPr>
              <a:t>Numerical</a:t>
            </a:r>
          </a:p>
        </p:txBody>
      </p:sp>
      <p:sp>
        <p:nvSpPr>
          <p:cNvPr id="8" name="Rectangle 7">
            <a:extLst>
              <a:ext uri="{FF2B5EF4-FFF2-40B4-BE49-F238E27FC236}">
                <a16:creationId xmlns:a16="http://schemas.microsoft.com/office/drawing/2014/main" id="{A52F5870-67E5-6C42-801A-EBD5C8DADD51}"/>
              </a:ext>
            </a:extLst>
          </p:cNvPr>
          <p:cNvSpPr/>
          <p:nvPr/>
        </p:nvSpPr>
        <p:spPr>
          <a:xfrm>
            <a:off x="3538728" y="4447032"/>
            <a:ext cx="1655064" cy="56692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panose="020B0502020104020203" pitchFamily="34" charset="-79"/>
                <a:cs typeface="Gill Sans" panose="020B0502020104020203" pitchFamily="34" charset="-79"/>
              </a:rPr>
              <a:t>Nominal</a:t>
            </a:r>
          </a:p>
        </p:txBody>
      </p:sp>
      <p:sp>
        <p:nvSpPr>
          <p:cNvPr id="9" name="Rectangle 8">
            <a:extLst>
              <a:ext uri="{FF2B5EF4-FFF2-40B4-BE49-F238E27FC236}">
                <a16:creationId xmlns:a16="http://schemas.microsoft.com/office/drawing/2014/main" id="{D421CAF6-9FCB-2543-AD5F-3A0B7B31C5B1}"/>
              </a:ext>
            </a:extLst>
          </p:cNvPr>
          <p:cNvSpPr/>
          <p:nvPr/>
        </p:nvSpPr>
        <p:spPr>
          <a:xfrm>
            <a:off x="1808988" y="4447032"/>
            <a:ext cx="1655064" cy="56692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panose="020B0502020104020203" pitchFamily="34" charset="-79"/>
                <a:cs typeface="Gill Sans" panose="020B0502020104020203" pitchFamily="34" charset="-79"/>
              </a:rPr>
              <a:t>Binary</a:t>
            </a:r>
          </a:p>
        </p:txBody>
      </p:sp>
      <p:sp>
        <p:nvSpPr>
          <p:cNvPr id="10" name="Rectangle 9">
            <a:extLst>
              <a:ext uri="{FF2B5EF4-FFF2-40B4-BE49-F238E27FC236}">
                <a16:creationId xmlns:a16="http://schemas.microsoft.com/office/drawing/2014/main" id="{362E76FF-DF92-6741-BF85-91A97CF4252F}"/>
              </a:ext>
            </a:extLst>
          </p:cNvPr>
          <p:cNvSpPr/>
          <p:nvPr/>
        </p:nvSpPr>
        <p:spPr>
          <a:xfrm>
            <a:off x="5268468" y="4447032"/>
            <a:ext cx="1655064" cy="566928"/>
          </a:xfrm>
          <a:prstGeom prst="rect">
            <a:avLst/>
          </a:prstGeom>
          <a:solidFill>
            <a:srgbClr val="FF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panose="020B0502020104020203" pitchFamily="34" charset="-79"/>
                <a:cs typeface="Gill Sans" panose="020B0502020104020203" pitchFamily="34" charset="-79"/>
              </a:rPr>
              <a:t>Ordinal</a:t>
            </a:r>
          </a:p>
        </p:txBody>
      </p:sp>
      <p:sp>
        <p:nvSpPr>
          <p:cNvPr id="11" name="Rectangle 10">
            <a:extLst>
              <a:ext uri="{FF2B5EF4-FFF2-40B4-BE49-F238E27FC236}">
                <a16:creationId xmlns:a16="http://schemas.microsoft.com/office/drawing/2014/main" id="{7FED0C12-78F6-F44E-9243-62ADEC73D21F}"/>
              </a:ext>
            </a:extLst>
          </p:cNvPr>
          <p:cNvSpPr/>
          <p:nvPr/>
        </p:nvSpPr>
        <p:spPr>
          <a:xfrm>
            <a:off x="6998208" y="4447032"/>
            <a:ext cx="1655064" cy="56692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panose="020B0502020104020203" pitchFamily="34" charset="-79"/>
                <a:cs typeface="Gill Sans" panose="020B0502020104020203" pitchFamily="34" charset="-79"/>
              </a:rPr>
              <a:t>Continuous</a:t>
            </a:r>
          </a:p>
        </p:txBody>
      </p:sp>
      <p:sp>
        <p:nvSpPr>
          <p:cNvPr id="12" name="Rectangle 11">
            <a:extLst>
              <a:ext uri="{FF2B5EF4-FFF2-40B4-BE49-F238E27FC236}">
                <a16:creationId xmlns:a16="http://schemas.microsoft.com/office/drawing/2014/main" id="{8C339E06-E8DC-CC4B-A956-6C94199A9C7C}"/>
              </a:ext>
            </a:extLst>
          </p:cNvPr>
          <p:cNvSpPr/>
          <p:nvPr/>
        </p:nvSpPr>
        <p:spPr>
          <a:xfrm>
            <a:off x="8727948" y="4447032"/>
            <a:ext cx="1655064" cy="56692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panose="020B0502020104020203" pitchFamily="34" charset="-79"/>
                <a:cs typeface="Gill Sans" panose="020B0502020104020203" pitchFamily="34" charset="-79"/>
              </a:rPr>
              <a:t>Discrete</a:t>
            </a:r>
          </a:p>
        </p:txBody>
      </p:sp>
      <p:cxnSp>
        <p:nvCxnSpPr>
          <p:cNvPr id="13" name="Straight Connector 12">
            <a:extLst>
              <a:ext uri="{FF2B5EF4-FFF2-40B4-BE49-F238E27FC236}">
                <a16:creationId xmlns:a16="http://schemas.microsoft.com/office/drawing/2014/main" id="{4111E787-E386-BF4A-A67D-F7164343794C}"/>
              </a:ext>
            </a:extLst>
          </p:cNvPr>
          <p:cNvCxnSpPr>
            <a:stCxn id="5" idx="2"/>
            <a:endCxn id="6" idx="0"/>
          </p:cNvCxnSpPr>
          <p:nvPr/>
        </p:nvCxnSpPr>
        <p:spPr>
          <a:xfrm flipH="1">
            <a:off x="4440936" y="2404872"/>
            <a:ext cx="1655064" cy="737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28273C8-32E7-B541-9476-A93C1089B520}"/>
              </a:ext>
            </a:extLst>
          </p:cNvPr>
          <p:cNvCxnSpPr>
            <a:cxnSpLocks/>
            <a:stCxn id="5" idx="2"/>
            <a:endCxn id="7" idx="0"/>
          </p:cNvCxnSpPr>
          <p:nvPr/>
        </p:nvCxnSpPr>
        <p:spPr>
          <a:xfrm>
            <a:off x="6096000" y="2404872"/>
            <a:ext cx="1655064" cy="737616"/>
          </a:xfrm>
          <a:prstGeom prst="line">
            <a:avLst/>
          </a:prstGeom>
          <a:solidFill>
            <a:schemeClr val="accent5">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3D2A2F5B-1028-0F40-B2FB-8DC34FE5AD50}"/>
              </a:ext>
            </a:extLst>
          </p:cNvPr>
          <p:cNvCxnSpPr>
            <a:cxnSpLocks/>
            <a:stCxn id="9" idx="0"/>
            <a:endCxn id="6" idx="2"/>
          </p:cNvCxnSpPr>
          <p:nvPr/>
        </p:nvCxnSpPr>
        <p:spPr>
          <a:xfrm flipV="1">
            <a:off x="2636520" y="3709416"/>
            <a:ext cx="1804416" cy="737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FA89578-6CF8-0645-9FE8-9F66D6348CD2}"/>
              </a:ext>
            </a:extLst>
          </p:cNvPr>
          <p:cNvCxnSpPr>
            <a:cxnSpLocks/>
            <a:stCxn id="8" idx="0"/>
            <a:endCxn id="6" idx="2"/>
          </p:cNvCxnSpPr>
          <p:nvPr/>
        </p:nvCxnSpPr>
        <p:spPr>
          <a:xfrm flipV="1">
            <a:off x="4366260" y="3709416"/>
            <a:ext cx="74676" cy="737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5072F06-F249-AC41-A0AC-2160A6AE445F}"/>
              </a:ext>
            </a:extLst>
          </p:cNvPr>
          <p:cNvCxnSpPr>
            <a:cxnSpLocks/>
            <a:stCxn id="10" idx="0"/>
            <a:endCxn id="6" idx="2"/>
          </p:cNvCxnSpPr>
          <p:nvPr/>
        </p:nvCxnSpPr>
        <p:spPr>
          <a:xfrm flipH="1" flipV="1">
            <a:off x="4440936" y="3709416"/>
            <a:ext cx="1655064" cy="737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31DE6D1-EF8C-A243-93A8-5AA198547DC3}"/>
              </a:ext>
            </a:extLst>
          </p:cNvPr>
          <p:cNvCxnSpPr>
            <a:cxnSpLocks/>
            <a:stCxn id="7" idx="2"/>
            <a:endCxn id="11" idx="0"/>
          </p:cNvCxnSpPr>
          <p:nvPr/>
        </p:nvCxnSpPr>
        <p:spPr>
          <a:xfrm>
            <a:off x="7751064" y="3709416"/>
            <a:ext cx="74676" cy="737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1F1B17-1FF2-FA4F-A55F-7DD979B9D69E}"/>
              </a:ext>
            </a:extLst>
          </p:cNvPr>
          <p:cNvCxnSpPr>
            <a:cxnSpLocks/>
            <a:stCxn id="7" idx="2"/>
            <a:endCxn id="12" idx="0"/>
          </p:cNvCxnSpPr>
          <p:nvPr/>
        </p:nvCxnSpPr>
        <p:spPr>
          <a:xfrm>
            <a:off x="7751064" y="3709416"/>
            <a:ext cx="1804416" cy="737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DF57749-BE8E-E24A-9E7C-C3B5D855F830}"/>
              </a:ext>
            </a:extLst>
          </p:cNvPr>
          <p:cNvSpPr txBox="1"/>
          <p:nvPr/>
        </p:nvSpPr>
        <p:spPr>
          <a:xfrm>
            <a:off x="10219945" y="360273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40285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F5F2-32CD-664F-864D-5B9EEFA4680E}"/>
              </a:ext>
            </a:extLst>
          </p:cNvPr>
          <p:cNvSpPr>
            <a:spLocks noGrp="1"/>
          </p:cNvSpPr>
          <p:nvPr>
            <p:ph type="title"/>
          </p:nvPr>
        </p:nvSpPr>
        <p:spPr/>
        <p:txBody>
          <a:bodyPr>
            <a:noAutofit/>
          </a:bodyPr>
          <a:lstStyle/>
          <a:p>
            <a:r>
              <a:rPr lang="en-US" sz="3200" dirty="0">
                <a:solidFill>
                  <a:schemeClr val="tx1"/>
                </a:solidFill>
                <a:latin typeface="Gill Sans" panose="020B0502020104020203" pitchFamily="34" charset="-79"/>
                <a:cs typeface="Gill Sans" panose="020B0502020104020203" pitchFamily="34" charset="-79"/>
              </a:rPr>
              <a:t>Ordinal data </a:t>
            </a:r>
            <a:endParaRPr lang="en-CA" sz="3200" dirty="0">
              <a:ea typeface="Futura Medium" charset="0"/>
              <a:cs typeface="Futura Medium" charset="0"/>
            </a:endParaRPr>
          </a:p>
        </p:txBody>
      </p:sp>
      <p:grpSp>
        <p:nvGrpSpPr>
          <p:cNvPr id="7" name="Group 6">
            <a:extLst>
              <a:ext uri="{FF2B5EF4-FFF2-40B4-BE49-F238E27FC236}">
                <a16:creationId xmlns:a16="http://schemas.microsoft.com/office/drawing/2014/main" id="{C9EF53CE-F033-A042-A3E9-030BACB93CA3}"/>
              </a:ext>
            </a:extLst>
          </p:cNvPr>
          <p:cNvGrpSpPr/>
          <p:nvPr/>
        </p:nvGrpSpPr>
        <p:grpSpPr>
          <a:xfrm>
            <a:off x="1710485" y="1573280"/>
            <a:ext cx="8771030" cy="4446520"/>
            <a:chOff x="128800" y="1705792"/>
            <a:chExt cx="8771030" cy="4446520"/>
          </a:xfrm>
        </p:grpSpPr>
        <p:sp>
          <p:nvSpPr>
            <p:cNvPr id="28" name="Right Arrow 27">
              <a:extLst>
                <a:ext uri="{FF2B5EF4-FFF2-40B4-BE49-F238E27FC236}">
                  <a16:creationId xmlns:a16="http://schemas.microsoft.com/office/drawing/2014/main" id="{40207773-73A2-7749-B7A4-F5F16A8263BB}"/>
                </a:ext>
              </a:extLst>
            </p:cNvPr>
            <p:cNvSpPr/>
            <p:nvPr/>
          </p:nvSpPr>
          <p:spPr>
            <a:xfrm>
              <a:off x="4023043" y="3707468"/>
              <a:ext cx="514667" cy="374588"/>
            </a:xfrm>
            <a:prstGeom prst="rightArrow">
              <a:avLst/>
            </a:prstGeom>
            <a:no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latin typeface="Futura Medium" charset="0"/>
                <a:ea typeface="Futura Medium" charset="0"/>
                <a:cs typeface="Futura Medium" charset="0"/>
              </a:endParaRPr>
            </a:p>
          </p:txBody>
        </p:sp>
        <p:sp>
          <p:nvSpPr>
            <p:cNvPr id="29" name="Right Arrow 28">
              <a:extLst>
                <a:ext uri="{FF2B5EF4-FFF2-40B4-BE49-F238E27FC236}">
                  <a16:creationId xmlns:a16="http://schemas.microsoft.com/office/drawing/2014/main" id="{741AAE6C-1068-8043-8F39-B4D39E232DD3}"/>
                </a:ext>
              </a:extLst>
            </p:cNvPr>
            <p:cNvSpPr/>
            <p:nvPr/>
          </p:nvSpPr>
          <p:spPr>
            <a:xfrm>
              <a:off x="6297355" y="3707699"/>
              <a:ext cx="435347" cy="374588"/>
            </a:xfrm>
            <a:prstGeom prst="rightArrow">
              <a:avLst/>
            </a:prstGeom>
            <a:no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latin typeface="Futura Medium" charset="0"/>
                <a:ea typeface="Futura Medium" charset="0"/>
                <a:cs typeface="Futura Medium" charset="0"/>
              </a:endParaRPr>
            </a:p>
          </p:txBody>
        </p:sp>
        <p:sp>
          <p:nvSpPr>
            <p:cNvPr id="30" name="TextBox 29">
              <a:extLst>
                <a:ext uri="{FF2B5EF4-FFF2-40B4-BE49-F238E27FC236}">
                  <a16:creationId xmlns:a16="http://schemas.microsoft.com/office/drawing/2014/main" id="{42F38C40-7FAA-0546-ACBF-D3AE6AA8DC4B}"/>
                </a:ext>
              </a:extLst>
            </p:cNvPr>
            <p:cNvSpPr txBox="1"/>
            <p:nvPr/>
          </p:nvSpPr>
          <p:spPr>
            <a:xfrm>
              <a:off x="128805" y="2206534"/>
              <a:ext cx="3825976" cy="830997"/>
            </a:xfrm>
            <a:prstGeom prst="rect">
              <a:avLst/>
            </a:prstGeom>
            <a:solidFill>
              <a:schemeClr val="accent4">
                <a:alpha val="46000"/>
              </a:schemeClr>
            </a:solidFill>
          </p:spPr>
          <p:txBody>
            <a:bodyPr wrap="square" rtlCol="0">
              <a:spAutoFit/>
            </a:bodyPr>
            <a:lstStyle/>
            <a:p>
              <a:r>
                <a:rPr lang="en-US" sz="2400" dirty="0">
                  <a:latin typeface="Futura Medium" charset="0"/>
                  <a:ea typeface="Futura Medium" charset="0"/>
                  <a:cs typeface="Futura Medium" charset="0"/>
                </a:rPr>
                <a:t>Logging statement metrics</a:t>
              </a:r>
            </a:p>
          </p:txBody>
        </p:sp>
        <p:sp>
          <p:nvSpPr>
            <p:cNvPr id="31" name="TextBox 30">
              <a:extLst>
                <a:ext uri="{FF2B5EF4-FFF2-40B4-BE49-F238E27FC236}">
                  <a16:creationId xmlns:a16="http://schemas.microsoft.com/office/drawing/2014/main" id="{C29ED710-9435-B340-A915-882328EAE3CD}"/>
                </a:ext>
              </a:extLst>
            </p:cNvPr>
            <p:cNvSpPr txBox="1"/>
            <p:nvPr/>
          </p:nvSpPr>
          <p:spPr>
            <a:xfrm>
              <a:off x="128802" y="2936988"/>
              <a:ext cx="3825979" cy="830997"/>
            </a:xfrm>
            <a:prstGeom prst="rect">
              <a:avLst/>
            </a:prstGeom>
            <a:solidFill>
              <a:schemeClr val="accent5">
                <a:lumMod val="40000"/>
                <a:lumOff val="60000"/>
                <a:alpha val="46000"/>
              </a:schemeClr>
            </a:solidFill>
          </p:spPr>
          <p:txBody>
            <a:bodyPr wrap="square" rtlCol="0">
              <a:spAutoFit/>
            </a:bodyPr>
            <a:lstStyle/>
            <a:p>
              <a:r>
                <a:rPr lang="en-US" sz="2400" dirty="0">
                  <a:latin typeface="Futura Medium" charset="0"/>
                  <a:ea typeface="Futura Medium" charset="0"/>
                  <a:cs typeface="Futura Medium" charset="0"/>
                </a:rPr>
                <a:t>Containing block metrics</a:t>
              </a:r>
            </a:p>
          </p:txBody>
        </p:sp>
        <p:sp>
          <p:nvSpPr>
            <p:cNvPr id="32" name="TextBox 31">
              <a:extLst>
                <a:ext uri="{FF2B5EF4-FFF2-40B4-BE49-F238E27FC236}">
                  <a16:creationId xmlns:a16="http://schemas.microsoft.com/office/drawing/2014/main" id="{6EEBD486-B0BC-EE4C-80F4-4F126C5E769A}"/>
                </a:ext>
              </a:extLst>
            </p:cNvPr>
            <p:cNvSpPr txBox="1"/>
            <p:nvPr/>
          </p:nvSpPr>
          <p:spPr>
            <a:xfrm>
              <a:off x="128802" y="3667442"/>
              <a:ext cx="3825979" cy="461665"/>
            </a:xfrm>
            <a:prstGeom prst="rect">
              <a:avLst/>
            </a:prstGeom>
            <a:solidFill>
              <a:schemeClr val="accent4">
                <a:alpha val="46000"/>
              </a:schemeClr>
            </a:solidFill>
          </p:spPr>
          <p:txBody>
            <a:bodyPr wrap="square" rtlCol="0">
              <a:spAutoFit/>
            </a:bodyPr>
            <a:lstStyle/>
            <a:p>
              <a:r>
                <a:rPr lang="en-US" sz="2400" dirty="0">
                  <a:latin typeface="Futura Medium" charset="0"/>
                  <a:ea typeface="Futura Medium" charset="0"/>
                  <a:cs typeface="Futura Medium" charset="0"/>
                </a:rPr>
                <a:t>Containing file metrics</a:t>
              </a:r>
            </a:p>
          </p:txBody>
        </p:sp>
        <p:sp>
          <p:nvSpPr>
            <p:cNvPr id="33" name="TextBox 32">
              <a:extLst>
                <a:ext uri="{FF2B5EF4-FFF2-40B4-BE49-F238E27FC236}">
                  <a16:creationId xmlns:a16="http://schemas.microsoft.com/office/drawing/2014/main" id="{62818778-6FC7-2540-BB96-F400F26EAA5D}"/>
                </a:ext>
              </a:extLst>
            </p:cNvPr>
            <p:cNvSpPr txBox="1"/>
            <p:nvPr/>
          </p:nvSpPr>
          <p:spPr>
            <a:xfrm>
              <a:off x="128801" y="4397896"/>
              <a:ext cx="3825980" cy="461665"/>
            </a:xfrm>
            <a:prstGeom prst="rect">
              <a:avLst/>
            </a:prstGeom>
            <a:solidFill>
              <a:schemeClr val="accent5">
                <a:lumMod val="40000"/>
                <a:lumOff val="60000"/>
                <a:alpha val="46000"/>
              </a:schemeClr>
            </a:solidFill>
          </p:spPr>
          <p:txBody>
            <a:bodyPr wrap="square" rtlCol="0">
              <a:spAutoFit/>
            </a:bodyPr>
            <a:lstStyle>
              <a:defPPr>
                <a:defRPr lang="en-US"/>
              </a:defPPr>
              <a:lvl1pPr>
                <a:defRPr sz="2800">
                  <a:latin typeface="Helvetica" panose="020B0604020202030204" pitchFamily="34" charset="0"/>
                </a:defRPr>
              </a:lvl1pPr>
            </a:lstStyle>
            <a:p>
              <a:r>
                <a:rPr lang="en-US" sz="2400" dirty="0">
                  <a:latin typeface="Futura Medium" charset="0"/>
                  <a:ea typeface="Futura Medium" charset="0"/>
                  <a:cs typeface="Futura Medium" charset="0"/>
                </a:rPr>
                <a:t>Code change metrics</a:t>
              </a:r>
            </a:p>
          </p:txBody>
        </p:sp>
        <p:sp>
          <p:nvSpPr>
            <p:cNvPr id="34" name="TextBox 33">
              <a:extLst>
                <a:ext uri="{FF2B5EF4-FFF2-40B4-BE49-F238E27FC236}">
                  <a16:creationId xmlns:a16="http://schemas.microsoft.com/office/drawing/2014/main" id="{62D4FF45-1501-C64F-A62A-F17767DDDE6C}"/>
                </a:ext>
              </a:extLst>
            </p:cNvPr>
            <p:cNvSpPr txBox="1"/>
            <p:nvPr/>
          </p:nvSpPr>
          <p:spPr>
            <a:xfrm>
              <a:off x="128800" y="5128350"/>
              <a:ext cx="3825981" cy="830997"/>
            </a:xfrm>
            <a:prstGeom prst="rect">
              <a:avLst/>
            </a:prstGeom>
            <a:solidFill>
              <a:schemeClr val="accent4">
                <a:alpha val="46000"/>
              </a:schemeClr>
            </a:solidFill>
          </p:spPr>
          <p:txBody>
            <a:bodyPr wrap="square" rtlCol="0">
              <a:spAutoFit/>
            </a:bodyPr>
            <a:lstStyle/>
            <a:p>
              <a:r>
                <a:rPr lang="en-US" sz="2400" dirty="0">
                  <a:latin typeface="Futura Medium" charset="0"/>
                  <a:ea typeface="Futura Medium" charset="0"/>
                  <a:cs typeface="Futura Medium" charset="0"/>
                </a:rPr>
                <a:t>Historical change metrics</a:t>
              </a:r>
            </a:p>
          </p:txBody>
        </p:sp>
        <p:pic>
          <p:nvPicPr>
            <p:cNvPr id="35" name="Picture 34">
              <a:extLst>
                <a:ext uri="{FF2B5EF4-FFF2-40B4-BE49-F238E27FC236}">
                  <a16:creationId xmlns:a16="http://schemas.microsoft.com/office/drawing/2014/main" id="{40166DD6-BBA1-E441-8A2A-90A0EACDDEA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644" t="77816"/>
            <a:stretch/>
          </p:blipFill>
          <p:spPr>
            <a:xfrm>
              <a:off x="4407615" y="2449633"/>
              <a:ext cx="1987709" cy="595166"/>
            </a:xfrm>
            <a:prstGeom prst="rect">
              <a:avLst/>
            </a:prstGeom>
          </p:spPr>
        </p:pic>
        <p:grpSp>
          <p:nvGrpSpPr>
            <p:cNvPr id="3" name="Group 2">
              <a:extLst>
                <a:ext uri="{FF2B5EF4-FFF2-40B4-BE49-F238E27FC236}">
                  <a16:creationId xmlns:a16="http://schemas.microsoft.com/office/drawing/2014/main" id="{C6C27C3B-425D-B044-9133-B254EC503574}"/>
                </a:ext>
              </a:extLst>
            </p:cNvPr>
            <p:cNvGrpSpPr/>
            <p:nvPr/>
          </p:nvGrpSpPr>
          <p:grpSpPr>
            <a:xfrm>
              <a:off x="7299630" y="1705792"/>
              <a:ext cx="1600200" cy="4446520"/>
              <a:chOff x="711284" y="1768806"/>
              <a:chExt cx="1600200" cy="4446520"/>
            </a:xfrm>
          </p:grpSpPr>
          <p:sp>
            <p:nvSpPr>
              <p:cNvPr id="19" name="Rounded Rectangle 18">
                <a:extLst>
                  <a:ext uri="{FF2B5EF4-FFF2-40B4-BE49-F238E27FC236}">
                    <a16:creationId xmlns:a16="http://schemas.microsoft.com/office/drawing/2014/main" id="{DB2BB8BD-5558-8A4B-8CCB-8A1A53532120}"/>
                  </a:ext>
                </a:extLst>
              </p:cNvPr>
              <p:cNvSpPr/>
              <p:nvPr/>
            </p:nvSpPr>
            <p:spPr>
              <a:xfrm>
                <a:off x="711284" y="5672401"/>
                <a:ext cx="1600200" cy="54292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latin typeface="Futura Medium" charset="0"/>
                    <a:ea typeface="Futura Medium" charset="0"/>
                    <a:cs typeface="Futura Medium" charset="0"/>
                  </a:rPr>
                  <a:t>Trace</a:t>
                </a:r>
                <a:endParaRPr lang="en-US" sz="2800" dirty="0">
                  <a:solidFill>
                    <a:schemeClr val="tx1"/>
                  </a:solidFill>
                  <a:latin typeface="Futura Medium" charset="0"/>
                  <a:ea typeface="Futura Medium" charset="0"/>
                  <a:cs typeface="Futura Medium" charset="0"/>
                </a:endParaRPr>
              </a:p>
            </p:txBody>
          </p:sp>
          <p:sp>
            <p:nvSpPr>
              <p:cNvPr id="20" name="Rounded Rectangle 19">
                <a:extLst>
                  <a:ext uri="{FF2B5EF4-FFF2-40B4-BE49-F238E27FC236}">
                    <a16:creationId xmlns:a16="http://schemas.microsoft.com/office/drawing/2014/main" id="{155B4448-AA35-1E44-B9B2-EF023763F0BB}"/>
                  </a:ext>
                </a:extLst>
              </p:cNvPr>
              <p:cNvSpPr/>
              <p:nvPr/>
            </p:nvSpPr>
            <p:spPr>
              <a:xfrm>
                <a:off x="711284" y="4891682"/>
                <a:ext cx="1600200" cy="542925"/>
              </a:xfrm>
              <a:prstGeom prst="roundRect">
                <a:avLst/>
              </a:prstGeom>
              <a:solidFill>
                <a:srgbClr val="00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latin typeface="Futura Medium" charset="0"/>
                    <a:ea typeface="Futura Medium" charset="0"/>
                    <a:cs typeface="Futura Medium" charset="0"/>
                  </a:rPr>
                  <a:t>Debug</a:t>
                </a:r>
                <a:endParaRPr lang="en-US" sz="2800" dirty="0">
                  <a:solidFill>
                    <a:schemeClr val="tx1"/>
                  </a:solidFill>
                  <a:latin typeface="Futura Medium" charset="0"/>
                  <a:ea typeface="Futura Medium" charset="0"/>
                  <a:cs typeface="Futura Medium" charset="0"/>
                </a:endParaRPr>
              </a:p>
            </p:txBody>
          </p:sp>
          <p:sp>
            <p:nvSpPr>
              <p:cNvPr id="36" name="Rounded Rectangle 35">
                <a:extLst>
                  <a:ext uri="{FF2B5EF4-FFF2-40B4-BE49-F238E27FC236}">
                    <a16:creationId xmlns:a16="http://schemas.microsoft.com/office/drawing/2014/main" id="{D4AB9F84-69A1-F24E-9E12-6EE7175E73A7}"/>
                  </a:ext>
                </a:extLst>
              </p:cNvPr>
              <p:cNvSpPr/>
              <p:nvPr/>
            </p:nvSpPr>
            <p:spPr>
              <a:xfrm>
                <a:off x="711284" y="4110963"/>
                <a:ext cx="1600200" cy="54292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latin typeface="Futura Medium" charset="0"/>
                    <a:ea typeface="Futura Medium" charset="0"/>
                    <a:cs typeface="Futura Medium" charset="0"/>
                  </a:rPr>
                  <a:t>Info</a:t>
                </a:r>
                <a:endParaRPr lang="en-US" sz="2800" dirty="0">
                  <a:solidFill>
                    <a:schemeClr val="tx1"/>
                  </a:solidFill>
                  <a:latin typeface="Futura Medium" charset="0"/>
                  <a:ea typeface="Futura Medium" charset="0"/>
                  <a:cs typeface="Futura Medium" charset="0"/>
                </a:endParaRPr>
              </a:p>
            </p:txBody>
          </p:sp>
          <p:sp>
            <p:nvSpPr>
              <p:cNvPr id="37" name="Rounded Rectangle 36">
                <a:extLst>
                  <a:ext uri="{FF2B5EF4-FFF2-40B4-BE49-F238E27FC236}">
                    <a16:creationId xmlns:a16="http://schemas.microsoft.com/office/drawing/2014/main" id="{6BA63FFA-05F9-8F43-A193-C6C8D98A514C}"/>
                  </a:ext>
                </a:extLst>
              </p:cNvPr>
              <p:cNvSpPr/>
              <p:nvPr/>
            </p:nvSpPr>
            <p:spPr>
              <a:xfrm>
                <a:off x="711284" y="3330244"/>
                <a:ext cx="1600200" cy="542925"/>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latin typeface="Futura Medium" charset="0"/>
                    <a:ea typeface="Futura Medium" charset="0"/>
                    <a:cs typeface="Futura Medium" charset="0"/>
                  </a:rPr>
                  <a:t>Warn</a:t>
                </a:r>
                <a:endParaRPr lang="en-US" sz="2800" dirty="0">
                  <a:solidFill>
                    <a:schemeClr val="tx1"/>
                  </a:solidFill>
                  <a:latin typeface="Futura Medium" charset="0"/>
                  <a:ea typeface="Futura Medium" charset="0"/>
                  <a:cs typeface="Futura Medium" charset="0"/>
                </a:endParaRPr>
              </a:p>
            </p:txBody>
          </p:sp>
          <p:sp>
            <p:nvSpPr>
              <p:cNvPr id="38" name="Rounded Rectangle 37">
                <a:extLst>
                  <a:ext uri="{FF2B5EF4-FFF2-40B4-BE49-F238E27FC236}">
                    <a16:creationId xmlns:a16="http://schemas.microsoft.com/office/drawing/2014/main" id="{D701CECB-2086-C643-A397-7D18E5B57536}"/>
                  </a:ext>
                </a:extLst>
              </p:cNvPr>
              <p:cNvSpPr/>
              <p:nvPr/>
            </p:nvSpPr>
            <p:spPr>
              <a:xfrm>
                <a:off x="711284" y="2549525"/>
                <a:ext cx="1600200" cy="542925"/>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bg1"/>
                    </a:solidFill>
                    <a:latin typeface="Futura Medium" charset="0"/>
                    <a:ea typeface="Futura Medium" charset="0"/>
                    <a:cs typeface="Futura Medium" charset="0"/>
                  </a:rPr>
                  <a:t>Error</a:t>
                </a:r>
                <a:endParaRPr lang="en-US" sz="2800" dirty="0">
                  <a:solidFill>
                    <a:schemeClr val="bg1"/>
                  </a:solidFill>
                  <a:latin typeface="Futura Medium" charset="0"/>
                  <a:ea typeface="Futura Medium" charset="0"/>
                  <a:cs typeface="Futura Medium" charset="0"/>
                </a:endParaRPr>
              </a:p>
            </p:txBody>
          </p:sp>
          <p:sp>
            <p:nvSpPr>
              <p:cNvPr id="39" name="Rounded Rectangle 38">
                <a:extLst>
                  <a:ext uri="{FF2B5EF4-FFF2-40B4-BE49-F238E27FC236}">
                    <a16:creationId xmlns:a16="http://schemas.microsoft.com/office/drawing/2014/main" id="{EBD6B400-3614-C245-969E-030230A0734D}"/>
                  </a:ext>
                </a:extLst>
              </p:cNvPr>
              <p:cNvSpPr/>
              <p:nvPr/>
            </p:nvSpPr>
            <p:spPr>
              <a:xfrm>
                <a:off x="711284" y="1768806"/>
                <a:ext cx="1600200" cy="5429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bg1"/>
                    </a:solidFill>
                    <a:latin typeface="Futura Medium" charset="0"/>
                    <a:ea typeface="Futura Medium" charset="0"/>
                    <a:cs typeface="Futura Medium" charset="0"/>
                  </a:rPr>
                  <a:t>Fatal</a:t>
                </a:r>
                <a:endParaRPr lang="en-US" sz="2800" dirty="0">
                  <a:solidFill>
                    <a:schemeClr val="bg1"/>
                  </a:solidFill>
                  <a:latin typeface="Futura Medium" charset="0"/>
                  <a:ea typeface="Futura Medium" charset="0"/>
                  <a:cs typeface="Futura Medium" charset="0"/>
                </a:endParaRPr>
              </a:p>
            </p:txBody>
          </p:sp>
        </p:grpSp>
        <p:pic>
          <p:nvPicPr>
            <p:cNvPr id="22" name="Picture 21">
              <a:extLst>
                <a:ext uri="{FF2B5EF4-FFF2-40B4-BE49-F238E27FC236}">
                  <a16:creationId xmlns:a16="http://schemas.microsoft.com/office/drawing/2014/main" id="{F56BB937-78DE-FA4C-86F6-69A4DE6A5210}"/>
                </a:ext>
              </a:extLst>
            </p:cNvPr>
            <p:cNvPicPr>
              <a:picLocks noChangeAspect="1"/>
            </p:cNvPicPr>
            <p:nvPr/>
          </p:nvPicPr>
          <p:blipFill rotWithShape="1">
            <a:blip r:embed="rId4"/>
            <a:srcRect l="6828" r="5458"/>
            <a:stretch/>
          </p:blipFill>
          <p:spPr>
            <a:xfrm>
              <a:off x="4623830" y="3212994"/>
              <a:ext cx="1594711" cy="1363535"/>
            </a:xfrm>
            <a:prstGeom prst="rect">
              <a:avLst/>
            </a:prstGeom>
            <a:ln w="38100">
              <a:solidFill>
                <a:srgbClr val="C00000"/>
              </a:solidFill>
            </a:ln>
          </p:spPr>
        </p:pic>
        <p:sp>
          <p:nvSpPr>
            <p:cNvPr id="5" name="Rectangle 4">
              <a:extLst>
                <a:ext uri="{FF2B5EF4-FFF2-40B4-BE49-F238E27FC236}">
                  <a16:creationId xmlns:a16="http://schemas.microsoft.com/office/drawing/2014/main" id="{BAB97E79-6A1B-8340-8258-59CFDF33B022}"/>
                </a:ext>
              </a:extLst>
            </p:cNvPr>
            <p:cNvSpPr/>
            <p:nvPr/>
          </p:nvSpPr>
          <p:spPr>
            <a:xfrm>
              <a:off x="4515722" y="4849130"/>
              <a:ext cx="1771494" cy="1200329"/>
            </a:xfrm>
            <a:prstGeom prst="rect">
              <a:avLst/>
            </a:prstGeom>
          </p:spPr>
          <p:txBody>
            <a:bodyPr wrap="square">
              <a:spAutoFit/>
            </a:bodyPr>
            <a:lstStyle/>
            <a:p>
              <a:pPr algn="ctr"/>
              <a:r>
                <a:rPr lang="en-CA" sz="2400" b="1" dirty="0">
                  <a:solidFill>
                    <a:srgbClr val="C00000"/>
                  </a:solidFill>
                  <a:latin typeface="Futura Medium" charset="0"/>
                  <a:ea typeface="Futura Medium" charset="0"/>
                  <a:cs typeface="Futura Medium" charset="0"/>
                </a:rPr>
                <a:t>Ordinal Regression Model</a:t>
              </a:r>
              <a:r>
                <a:rPr lang="en-CA" sz="2400" b="1" dirty="0">
                  <a:latin typeface="Futura Medium" charset="0"/>
                  <a:ea typeface="Futura Medium" charset="0"/>
                  <a:cs typeface="Futura Medium" charset="0"/>
                </a:rPr>
                <a:t> </a:t>
              </a:r>
              <a:endParaRPr lang="en-US" sz="2400" b="1" dirty="0"/>
            </a:p>
          </p:txBody>
        </p:sp>
        <p:sp>
          <p:nvSpPr>
            <p:cNvPr id="21" name="Up Arrow 20">
              <a:extLst>
                <a:ext uri="{FF2B5EF4-FFF2-40B4-BE49-F238E27FC236}">
                  <a16:creationId xmlns:a16="http://schemas.microsoft.com/office/drawing/2014/main" id="{FFDE20EC-0BCD-0346-9A00-F958B6666AFC}"/>
                </a:ext>
              </a:extLst>
            </p:cNvPr>
            <p:cNvSpPr/>
            <p:nvPr/>
          </p:nvSpPr>
          <p:spPr>
            <a:xfrm>
              <a:off x="6619899" y="1705792"/>
              <a:ext cx="679731" cy="2759497"/>
            </a:xfrm>
            <a:prstGeom prst="upArrow">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latin typeface="Futura Medium" charset="0"/>
                <a:ea typeface="Futura Medium" charset="0"/>
                <a:cs typeface="Futura Medium" charset="0"/>
              </a:endParaRPr>
            </a:p>
          </p:txBody>
        </p:sp>
        <p:sp>
          <p:nvSpPr>
            <p:cNvPr id="23" name="Up Arrow 22">
              <a:extLst>
                <a:ext uri="{FF2B5EF4-FFF2-40B4-BE49-F238E27FC236}">
                  <a16:creationId xmlns:a16="http://schemas.microsoft.com/office/drawing/2014/main" id="{F2968AE9-3130-6C40-B70B-21E523832059}"/>
                </a:ext>
              </a:extLst>
            </p:cNvPr>
            <p:cNvSpPr/>
            <p:nvPr/>
          </p:nvSpPr>
          <p:spPr>
            <a:xfrm rot="10800000">
              <a:off x="6619895" y="4355331"/>
              <a:ext cx="679731" cy="1781557"/>
            </a:xfrm>
            <a:prstGeom prst="upArrow">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latin typeface="Futura Medium" charset="0"/>
                <a:ea typeface="Futura Medium" charset="0"/>
                <a:cs typeface="Futura Medium" charset="0"/>
              </a:endParaRPr>
            </a:p>
          </p:txBody>
        </p:sp>
      </p:grpSp>
      <p:sp>
        <p:nvSpPr>
          <p:cNvPr id="4" name="Rectangle 3">
            <a:extLst>
              <a:ext uri="{FF2B5EF4-FFF2-40B4-BE49-F238E27FC236}">
                <a16:creationId xmlns:a16="http://schemas.microsoft.com/office/drawing/2014/main" id="{88D00E2F-F04A-EA47-92C8-C78E782D8FF4}"/>
              </a:ext>
            </a:extLst>
          </p:cNvPr>
          <p:cNvSpPr/>
          <p:nvPr/>
        </p:nvSpPr>
        <p:spPr>
          <a:xfrm>
            <a:off x="3235157" y="6037291"/>
            <a:ext cx="5721687" cy="707886"/>
          </a:xfrm>
          <a:prstGeom prst="rect">
            <a:avLst/>
          </a:prstGeom>
        </p:spPr>
        <p:txBody>
          <a:bodyPr wrap="square">
            <a:spAutoFit/>
          </a:bodyPr>
          <a:lstStyle/>
          <a:p>
            <a:pPr algn="ctr"/>
            <a:r>
              <a:rPr lang="en-CA" sz="2000" dirty="0">
                <a:solidFill>
                  <a:srgbClr val="333333"/>
                </a:solidFill>
                <a:latin typeface="Gill Sans" panose="020B0502020104020203" pitchFamily="34" charset="-79"/>
                <a:cs typeface="Gill Sans" panose="020B0502020104020203" pitchFamily="34" charset="-79"/>
              </a:rPr>
              <a:t>Li et al., </a:t>
            </a:r>
            <a:r>
              <a:rPr lang="en-CA" sz="2000" i="1" dirty="0">
                <a:solidFill>
                  <a:srgbClr val="333333"/>
                </a:solidFill>
                <a:latin typeface="Gill Sans" panose="020B0502020104020203" pitchFamily="34" charset="-79"/>
                <a:cs typeface="Gill Sans" panose="020B0502020104020203" pitchFamily="34" charset="-79"/>
              </a:rPr>
              <a:t>Which log level should developers choose for a new logging statement? </a:t>
            </a:r>
            <a:r>
              <a:rPr lang="en-CA" sz="2000" dirty="0">
                <a:solidFill>
                  <a:srgbClr val="333333"/>
                </a:solidFill>
                <a:latin typeface="Gill Sans" panose="020B0502020104020203" pitchFamily="34" charset="-79"/>
                <a:cs typeface="Gill Sans" panose="020B0502020104020203" pitchFamily="34" charset="-79"/>
              </a:rPr>
              <a:t>EMSE ‘17.</a:t>
            </a:r>
          </a:p>
        </p:txBody>
      </p:sp>
    </p:spTree>
    <p:extLst>
      <p:ext uri="{BB962C8B-B14F-4D97-AF65-F5344CB8AC3E}">
        <p14:creationId xmlns:p14="http://schemas.microsoft.com/office/powerpoint/2010/main" val="2610782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7BFBB-EAA7-7149-AECE-F711F97DCC2B}"/>
              </a:ext>
            </a:extLst>
          </p:cNvPr>
          <p:cNvSpPr>
            <a:spLocks noGrp="1"/>
          </p:cNvSpPr>
          <p:nvPr>
            <p:ph type="title"/>
          </p:nvPr>
        </p:nvSpPr>
        <p:spPr/>
        <p:txBody>
          <a:bodyPr/>
          <a:lstStyle/>
          <a:p>
            <a:r>
              <a:rPr lang="en-US" dirty="0"/>
              <a:t>Handling different types of data in supervised learning</a:t>
            </a:r>
          </a:p>
        </p:txBody>
      </p:sp>
      <p:sp>
        <p:nvSpPr>
          <p:cNvPr id="3" name="Content Placeholder 2">
            <a:extLst>
              <a:ext uri="{FF2B5EF4-FFF2-40B4-BE49-F238E27FC236}">
                <a16:creationId xmlns:a16="http://schemas.microsoft.com/office/drawing/2014/main" id="{098E2C64-3B3C-8D4A-BBAF-A49DF6CB4112}"/>
              </a:ext>
            </a:extLst>
          </p:cNvPr>
          <p:cNvSpPr>
            <a:spLocks noGrp="1"/>
          </p:cNvSpPr>
          <p:nvPr>
            <p:ph idx="1"/>
          </p:nvPr>
        </p:nvSpPr>
        <p:spPr/>
        <p:txBody>
          <a:bodyPr>
            <a:normAutofit/>
          </a:bodyPr>
          <a:lstStyle/>
          <a:p>
            <a:pPr marL="0" indent="0">
              <a:spcBef>
                <a:spcPts val="1600"/>
              </a:spcBef>
              <a:buNone/>
            </a:pPr>
            <a:r>
              <a:rPr lang="en-US" dirty="0"/>
              <a:t>First of all, </a:t>
            </a:r>
            <a:r>
              <a:rPr lang="en-US" dirty="0">
                <a:solidFill>
                  <a:srgbClr val="C00000"/>
                </a:solidFill>
              </a:rPr>
              <a:t>consider the right models</a:t>
            </a:r>
          </a:p>
          <a:p>
            <a:pPr>
              <a:spcBef>
                <a:spcPts val="1600"/>
              </a:spcBef>
              <a:buFontTx/>
              <a:buChar char="-"/>
            </a:pPr>
            <a:r>
              <a:rPr lang="en-US" sz="2400" dirty="0"/>
              <a:t>Some models cannot handle </a:t>
            </a:r>
            <a:r>
              <a:rPr lang="en-US" sz="2400" dirty="0">
                <a:solidFill>
                  <a:srgbClr val="C00000"/>
                </a:solidFill>
              </a:rPr>
              <a:t>categorical data </a:t>
            </a:r>
            <a:r>
              <a:rPr lang="en-US" sz="2400" dirty="0"/>
              <a:t>directly (e.g., linear regression model)</a:t>
            </a:r>
          </a:p>
          <a:p>
            <a:pPr>
              <a:spcBef>
                <a:spcPts val="1600"/>
              </a:spcBef>
              <a:buFontTx/>
              <a:buChar char="-"/>
            </a:pPr>
            <a:r>
              <a:rPr lang="en-US" sz="2400" dirty="0"/>
              <a:t>Some models can handle </a:t>
            </a:r>
            <a:r>
              <a:rPr lang="en-US" sz="2400" dirty="0">
                <a:solidFill>
                  <a:srgbClr val="C00000"/>
                </a:solidFill>
              </a:rPr>
              <a:t>categorical response variables</a:t>
            </a:r>
            <a:r>
              <a:rPr lang="en-US" sz="2400" dirty="0"/>
              <a:t> but not </a:t>
            </a:r>
            <a:r>
              <a:rPr lang="en-US" sz="2400" dirty="0">
                <a:solidFill>
                  <a:srgbClr val="C00000"/>
                </a:solidFill>
              </a:rPr>
              <a:t>categorical explanatory variables</a:t>
            </a:r>
            <a:r>
              <a:rPr lang="en-US" sz="2400" dirty="0"/>
              <a:t> (e.g., logistic regression model)</a:t>
            </a:r>
          </a:p>
          <a:p>
            <a:pPr>
              <a:spcBef>
                <a:spcPts val="1600"/>
              </a:spcBef>
              <a:buFontTx/>
              <a:buChar char="-"/>
            </a:pPr>
            <a:r>
              <a:rPr lang="en-US" sz="2400" dirty="0"/>
              <a:t>Some models can handle both </a:t>
            </a:r>
            <a:r>
              <a:rPr lang="en-US" sz="2400" dirty="0">
                <a:solidFill>
                  <a:srgbClr val="C00000"/>
                </a:solidFill>
              </a:rPr>
              <a:t>categorical response variables </a:t>
            </a:r>
            <a:r>
              <a:rPr lang="en-US" sz="2400" dirty="0"/>
              <a:t>and </a:t>
            </a:r>
            <a:r>
              <a:rPr lang="en-US" sz="2400" dirty="0">
                <a:solidFill>
                  <a:srgbClr val="C00000"/>
                </a:solidFill>
              </a:rPr>
              <a:t>categorical explanatory variables </a:t>
            </a:r>
            <a:r>
              <a:rPr lang="en-US" sz="2400" dirty="0"/>
              <a:t>(e.g., decision tree-based models, random forest)</a:t>
            </a:r>
          </a:p>
          <a:p>
            <a:pPr>
              <a:spcBef>
                <a:spcPts val="1600"/>
              </a:spcBef>
              <a:buFontTx/>
              <a:buChar char="-"/>
            </a:pPr>
            <a:r>
              <a:rPr lang="en-US" sz="2400" dirty="0"/>
              <a:t>Some models provide </a:t>
            </a:r>
            <a:r>
              <a:rPr lang="en-US" sz="2400" dirty="0">
                <a:solidFill>
                  <a:srgbClr val="C00000"/>
                </a:solidFill>
              </a:rPr>
              <a:t>special handling</a:t>
            </a:r>
            <a:r>
              <a:rPr lang="en-US" sz="2400" dirty="0"/>
              <a:t> for certain data types (e.g., ordinal regression model for ordinal data)</a:t>
            </a:r>
          </a:p>
        </p:txBody>
      </p:sp>
      <p:sp>
        <p:nvSpPr>
          <p:cNvPr id="4" name="Slide Number Placeholder 3">
            <a:extLst>
              <a:ext uri="{FF2B5EF4-FFF2-40B4-BE49-F238E27FC236}">
                <a16:creationId xmlns:a16="http://schemas.microsoft.com/office/drawing/2014/main" id="{97A6E2F6-F097-9C42-BC36-CBDCA46FC794}"/>
              </a:ext>
            </a:extLst>
          </p:cNvPr>
          <p:cNvSpPr>
            <a:spLocks noGrp="1"/>
          </p:cNvSpPr>
          <p:nvPr>
            <p:ph type="sldNum" sz="quarter" idx="12"/>
          </p:nvPr>
        </p:nvSpPr>
        <p:spPr/>
        <p:txBody>
          <a:bodyPr/>
          <a:lstStyle/>
          <a:p>
            <a:fld id="{16D6CE68-A2D0-4148-AD8B-3294DC4CB750}" type="slidenum">
              <a:rPr lang="en-US" smtClean="0"/>
              <a:t>16</a:t>
            </a:fld>
            <a:endParaRPr lang="en-US" dirty="0"/>
          </a:p>
        </p:txBody>
      </p:sp>
    </p:spTree>
    <p:extLst>
      <p:ext uri="{BB962C8B-B14F-4D97-AF65-F5344CB8AC3E}">
        <p14:creationId xmlns:p14="http://schemas.microsoft.com/office/powerpoint/2010/main" val="2830350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352AF-01CB-10C7-EE77-B4B31AB1D965}"/>
              </a:ext>
            </a:extLst>
          </p:cNvPr>
          <p:cNvSpPr>
            <a:spLocks noGrp="1"/>
          </p:cNvSpPr>
          <p:nvPr>
            <p:ph type="title"/>
          </p:nvPr>
        </p:nvSpPr>
        <p:spPr/>
        <p:txBody>
          <a:bodyPr/>
          <a:lstStyle/>
          <a:p>
            <a:r>
              <a:rPr lang="en-US" altLang="zh-CN" dirty="0"/>
              <a:t>Commonly used classification models</a:t>
            </a:r>
            <a:endParaRPr lang="LID4096" dirty="0"/>
          </a:p>
        </p:txBody>
      </p:sp>
      <p:sp>
        <p:nvSpPr>
          <p:cNvPr id="3" name="Content Placeholder 2">
            <a:extLst>
              <a:ext uri="{FF2B5EF4-FFF2-40B4-BE49-F238E27FC236}">
                <a16:creationId xmlns:a16="http://schemas.microsoft.com/office/drawing/2014/main" id="{B8FAC787-839A-DB10-085C-282F40FE2C5B}"/>
              </a:ext>
            </a:extLst>
          </p:cNvPr>
          <p:cNvSpPr>
            <a:spLocks noGrp="1"/>
          </p:cNvSpPr>
          <p:nvPr>
            <p:ph idx="1"/>
          </p:nvPr>
        </p:nvSpPr>
        <p:spPr>
          <a:xfrm>
            <a:off x="838200" y="1825625"/>
            <a:ext cx="4910847" cy="4351338"/>
          </a:xfrm>
        </p:spPr>
        <p:txBody>
          <a:bodyPr/>
          <a:lstStyle/>
          <a:p>
            <a:r>
              <a:rPr lang="en-US" dirty="0"/>
              <a:t>Random forest</a:t>
            </a:r>
          </a:p>
          <a:p>
            <a:pPr lvl="1"/>
            <a:r>
              <a:rPr lang="en-US" dirty="0"/>
              <a:t>construct a forest of decision trees, and get the final prediction based on the votes of each decision tree.</a:t>
            </a:r>
          </a:p>
          <a:p>
            <a:endParaRPr lang="en-US" dirty="0"/>
          </a:p>
          <a:p>
            <a:pPr marL="0" indent="0">
              <a:buNone/>
            </a:pPr>
            <a:endParaRPr lang="en-US" dirty="0"/>
          </a:p>
        </p:txBody>
      </p:sp>
      <p:pic>
        <p:nvPicPr>
          <p:cNvPr id="1026" name="Picture 2" descr="Random forest - Wikipedia">
            <a:extLst>
              <a:ext uri="{FF2B5EF4-FFF2-40B4-BE49-F238E27FC236}">
                <a16:creationId xmlns:a16="http://schemas.microsoft.com/office/drawing/2014/main" id="{990C9785-C632-9AF0-82A0-C23F06E9E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690688"/>
            <a:ext cx="5119991" cy="3839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221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352AF-01CB-10C7-EE77-B4B31AB1D965}"/>
              </a:ext>
            </a:extLst>
          </p:cNvPr>
          <p:cNvSpPr>
            <a:spLocks noGrp="1"/>
          </p:cNvSpPr>
          <p:nvPr>
            <p:ph type="title"/>
          </p:nvPr>
        </p:nvSpPr>
        <p:spPr/>
        <p:txBody>
          <a:bodyPr/>
          <a:lstStyle/>
          <a:p>
            <a:r>
              <a:rPr lang="en-US" altLang="zh-CN" dirty="0"/>
              <a:t>Commonly used classification models</a:t>
            </a:r>
            <a:endParaRPr lang="LID4096" dirty="0"/>
          </a:p>
        </p:txBody>
      </p:sp>
      <p:sp>
        <p:nvSpPr>
          <p:cNvPr id="3" name="Content Placeholder 2">
            <a:extLst>
              <a:ext uri="{FF2B5EF4-FFF2-40B4-BE49-F238E27FC236}">
                <a16:creationId xmlns:a16="http://schemas.microsoft.com/office/drawing/2014/main" id="{B8FAC787-839A-DB10-085C-282F40FE2C5B}"/>
              </a:ext>
            </a:extLst>
          </p:cNvPr>
          <p:cNvSpPr>
            <a:spLocks noGrp="1"/>
          </p:cNvSpPr>
          <p:nvPr>
            <p:ph idx="1"/>
          </p:nvPr>
        </p:nvSpPr>
        <p:spPr/>
        <p:txBody>
          <a:bodyPr/>
          <a:lstStyle/>
          <a:p>
            <a:endParaRPr lang="en-US" dirty="0"/>
          </a:p>
          <a:p>
            <a:r>
              <a:rPr lang="en-US" dirty="0"/>
              <a:t>Logistic regression</a:t>
            </a:r>
          </a:p>
        </p:txBody>
      </p:sp>
      <p:pic>
        <p:nvPicPr>
          <p:cNvPr id="5" name="Picture 4">
            <a:extLst>
              <a:ext uri="{FF2B5EF4-FFF2-40B4-BE49-F238E27FC236}">
                <a16:creationId xmlns:a16="http://schemas.microsoft.com/office/drawing/2014/main" id="{DDA0CE44-8CAF-49BE-1A91-819877150C9D}"/>
              </a:ext>
            </a:extLst>
          </p:cNvPr>
          <p:cNvPicPr>
            <a:picLocks noChangeAspect="1"/>
          </p:cNvPicPr>
          <p:nvPr/>
        </p:nvPicPr>
        <p:blipFill>
          <a:blip r:embed="rId3"/>
          <a:stretch>
            <a:fillRect/>
          </a:stretch>
        </p:blipFill>
        <p:spPr>
          <a:xfrm>
            <a:off x="1160428" y="3267783"/>
            <a:ext cx="4224287" cy="1206939"/>
          </a:xfrm>
          <a:prstGeom prst="rect">
            <a:avLst/>
          </a:prstGeom>
        </p:spPr>
      </p:pic>
      <p:pic>
        <p:nvPicPr>
          <p:cNvPr id="2050" name="Picture 2">
            <a:extLst>
              <a:ext uri="{FF2B5EF4-FFF2-40B4-BE49-F238E27FC236}">
                <a16:creationId xmlns:a16="http://schemas.microsoft.com/office/drawing/2014/main" id="{F4CCE12D-A0EE-58D5-8EAA-24E564F61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949" y="1692291"/>
            <a:ext cx="5954949" cy="412380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C749978-B774-1E90-BFF2-509526150D8E}"/>
              </a:ext>
            </a:extLst>
          </p:cNvPr>
          <p:cNvCxnSpPr/>
          <p:nvPr/>
        </p:nvCxnSpPr>
        <p:spPr>
          <a:xfrm>
            <a:off x="5706943" y="3657600"/>
            <a:ext cx="532462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3438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8B40-16CA-D7DA-FE3B-F0784B68BAD5}"/>
              </a:ext>
            </a:extLst>
          </p:cNvPr>
          <p:cNvSpPr>
            <a:spLocks noGrp="1"/>
          </p:cNvSpPr>
          <p:nvPr>
            <p:ph type="title"/>
          </p:nvPr>
        </p:nvSpPr>
        <p:spPr/>
        <p:txBody>
          <a:bodyPr/>
          <a:lstStyle/>
          <a:p>
            <a:r>
              <a:rPr lang="en-US" altLang="zh-CN" dirty="0"/>
              <a:t>Commonly used classification models</a:t>
            </a:r>
            <a:endParaRPr lang="LID4096" dirty="0"/>
          </a:p>
        </p:txBody>
      </p:sp>
      <p:sp>
        <p:nvSpPr>
          <p:cNvPr id="3" name="Content Placeholder 2">
            <a:extLst>
              <a:ext uri="{FF2B5EF4-FFF2-40B4-BE49-F238E27FC236}">
                <a16:creationId xmlns:a16="http://schemas.microsoft.com/office/drawing/2014/main" id="{2C4385E3-80ED-9800-BBC4-36894A733210}"/>
              </a:ext>
            </a:extLst>
          </p:cNvPr>
          <p:cNvSpPr>
            <a:spLocks noGrp="1"/>
          </p:cNvSpPr>
          <p:nvPr>
            <p:ph idx="1"/>
          </p:nvPr>
        </p:nvSpPr>
        <p:spPr>
          <a:xfrm>
            <a:off x="838200" y="1825625"/>
            <a:ext cx="5027579" cy="4351338"/>
          </a:xfrm>
        </p:spPr>
        <p:txBody>
          <a:bodyPr/>
          <a:lstStyle/>
          <a:p>
            <a:r>
              <a:rPr lang="en-US" b="0" i="0" dirty="0">
                <a:solidFill>
                  <a:srgbClr val="000000"/>
                </a:solidFill>
                <a:effectLst/>
                <a:latin typeface="Linux Libertine"/>
              </a:rPr>
              <a:t>Support vector machine</a:t>
            </a:r>
          </a:p>
          <a:p>
            <a:pPr lvl="1"/>
            <a:r>
              <a:rPr lang="en-US" dirty="0"/>
              <a:t>Map the data points into a space, so that the margin between two classes is maximized. </a:t>
            </a:r>
            <a:endParaRPr lang="LID4096" dirty="0"/>
          </a:p>
          <a:p>
            <a:pPr lvl="1"/>
            <a:endParaRPr lang="en-US" b="0" i="0" dirty="0">
              <a:solidFill>
                <a:srgbClr val="000000"/>
              </a:solidFill>
              <a:effectLst/>
              <a:latin typeface="Linux Libertine"/>
            </a:endParaRPr>
          </a:p>
        </p:txBody>
      </p:sp>
      <p:pic>
        <p:nvPicPr>
          <p:cNvPr id="3074" name="Picture 2" descr="Support vector machine - Wikipedia">
            <a:extLst>
              <a:ext uri="{FF2B5EF4-FFF2-40B4-BE49-F238E27FC236}">
                <a16:creationId xmlns:a16="http://schemas.microsoft.com/office/drawing/2014/main" id="{D07DD86D-05AB-977D-3EA9-68D193B25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69338"/>
            <a:ext cx="4873151" cy="4723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012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92154-C33B-2343-A84A-B040DED31586}"/>
              </a:ext>
            </a:extLst>
          </p:cNvPr>
          <p:cNvSpPr>
            <a:spLocks noGrp="1"/>
          </p:cNvSpPr>
          <p:nvPr>
            <p:ph type="title"/>
          </p:nvPr>
        </p:nvSpPr>
        <p:spPr/>
        <p:txBody>
          <a:bodyPr>
            <a:normAutofit fontScale="90000"/>
          </a:bodyPr>
          <a:lstStyle/>
          <a:p>
            <a:r>
              <a:rPr lang="en-US" dirty="0" err="1">
                <a:latin typeface="Gill Sans" panose="020B0502020104020203" pitchFamily="34" charset="-79"/>
                <a:cs typeface="Gill Sans" panose="020B0502020104020203" pitchFamily="34" charset="-79"/>
              </a:rPr>
              <a:t>AIOps</a:t>
            </a:r>
            <a:r>
              <a:rPr lang="en-US" dirty="0"/>
              <a:t> (</a:t>
            </a:r>
            <a:r>
              <a:rPr lang="en-US" u="sng" dirty="0"/>
              <a:t>A</a:t>
            </a:r>
            <a:r>
              <a:rPr lang="en-US" dirty="0"/>
              <a:t>rtificial </a:t>
            </a:r>
            <a:r>
              <a:rPr lang="en-US" u="sng" dirty="0"/>
              <a:t>I</a:t>
            </a:r>
            <a:r>
              <a:rPr lang="en-US" dirty="0"/>
              <a:t>ntelligence for IT </a:t>
            </a:r>
            <a:r>
              <a:rPr lang="en-US" u="sng" dirty="0"/>
              <a:t>Op</a:t>
            </a:r>
            <a:r>
              <a:rPr lang="en-US" dirty="0"/>
              <a:t>eration</a:t>
            </a:r>
            <a:r>
              <a:rPr lang="en-US" u="sng" dirty="0"/>
              <a:t>s</a:t>
            </a:r>
            <a:r>
              <a:rPr lang="en-US" dirty="0"/>
              <a:t>)</a:t>
            </a:r>
          </a:p>
        </p:txBody>
      </p:sp>
      <p:sp>
        <p:nvSpPr>
          <p:cNvPr id="7" name="Content Placeholder 6">
            <a:extLst>
              <a:ext uri="{FF2B5EF4-FFF2-40B4-BE49-F238E27FC236}">
                <a16:creationId xmlns:a16="http://schemas.microsoft.com/office/drawing/2014/main" id="{A247EB2E-88BE-6045-8BFC-FBDB66422C65}"/>
              </a:ext>
            </a:extLst>
          </p:cNvPr>
          <p:cNvSpPr>
            <a:spLocks noGrp="1"/>
          </p:cNvSpPr>
          <p:nvPr>
            <p:ph idx="1"/>
          </p:nvPr>
        </p:nvSpPr>
        <p:spPr/>
        <p:txBody>
          <a:bodyPr>
            <a:normAutofit/>
          </a:bodyPr>
          <a:lstStyle/>
          <a:p>
            <a:pPr>
              <a:buFont typeface="Wingdings" pitchFamily="2" charset="2"/>
              <a:buChar char="§"/>
            </a:pPr>
            <a:r>
              <a:rPr lang="en-CA" sz="2200" dirty="0"/>
              <a:t>AIOps </a:t>
            </a:r>
            <a:r>
              <a:rPr lang="en-CA" sz="2200" dirty="0">
                <a:solidFill>
                  <a:srgbClr val="C00000"/>
                </a:solidFill>
              </a:rPr>
              <a:t>enhances IT operations</a:t>
            </a:r>
            <a:r>
              <a:rPr lang="en-CA" sz="2200" dirty="0"/>
              <a:t> through greater insights by combining big data, machine learning and visualization</a:t>
            </a:r>
          </a:p>
          <a:p>
            <a:pPr>
              <a:buFont typeface="Wingdings" pitchFamily="2" charset="2"/>
              <a:buChar char="§"/>
            </a:pPr>
            <a:r>
              <a:rPr lang="en-CA" sz="2200" dirty="0"/>
              <a:t> AIOps </a:t>
            </a:r>
            <a:r>
              <a:rPr lang="en-CA" sz="2200" dirty="0">
                <a:solidFill>
                  <a:srgbClr val="C00000"/>
                </a:solidFill>
              </a:rPr>
              <a:t>addresses the DevOps challenges</a:t>
            </a:r>
            <a:r>
              <a:rPr lang="en-CA" sz="2200" dirty="0"/>
              <a:t> with AI</a:t>
            </a:r>
          </a:p>
        </p:txBody>
      </p:sp>
      <p:sp>
        <p:nvSpPr>
          <p:cNvPr id="4" name="Slide Number Placeholder 3">
            <a:extLst>
              <a:ext uri="{FF2B5EF4-FFF2-40B4-BE49-F238E27FC236}">
                <a16:creationId xmlns:a16="http://schemas.microsoft.com/office/drawing/2014/main" id="{D715532D-D15B-3B41-ABB2-307FF9D49DC2}"/>
              </a:ext>
            </a:extLst>
          </p:cNvPr>
          <p:cNvSpPr>
            <a:spLocks noGrp="1"/>
          </p:cNvSpPr>
          <p:nvPr>
            <p:ph type="sldNum" sz="quarter" idx="12"/>
          </p:nvPr>
        </p:nvSpPr>
        <p:spPr/>
        <p:txBody>
          <a:bodyPr/>
          <a:lstStyle/>
          <a:p>
            <a:pPr>
              <a:defRPr/>
            </a:pPr>
            <a:fld id="{16D6CE68-A2D0-4148-AD8B-3294DC4CB750}" type="slidenum">
              <a:rPr lang="en-US">
                <a:solidFill>
                  <a:prstClr val="black"/>
                </a:solidFill>
              </a:rPr>
              <a:pPr>
                <a:defRPr/>
              </a:pPr>
              <a:t>2</a:t>
            </a:fld>
            <a:endParaRPr lang="en-US" dirty="0">
              <a:solidFill>
                <a:prstClr val="black"/>
              </a:solidFill>
            </a:endParaRPr>
          </a:p>
        </p:txBody>
      </p:sp>
      <p:pic>
        <p:nvPicPr>
          <p:cNvPr id="9" name="Picture 8">
            <a:extLst>
              <a:ext uri="{FF2B5EF4-FFF2-40B4-BE49-F238E27FC236}">
                <a16:creationId xmlns:a16="http://schemas.microsoft.com/office/drawing/2014/main" id="{55CA58C8-77F9-DB44-A805-A1309EB3E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651" y="3207437"/>
            <a:ext cx="7813091" cy="3658472"/>
          </a:xfrm>
          <a:prstGeom prst="rect">
            <a:avLst/>
          </a:prstGeom>
        </p:spPr>
      </p:pic>
      <p:sp>
        <p:nvSpPr>
          <p:cNvPr id="3" name="TextBox 2">
            <a:extLst>
              <a:ext uri="{FF2B5EF4-FFF2-40B4-BE49-F238E27FC236}">
                <a16:creationId xmlns:a16="http://schemas.microsoft.com/office/drawing/2014/main" id="{021913CC-6892-5C4D-ABDD-45EB0153E14C}"/>
              </a:ext>
            </a:extLst>
          </p:cNvPr>
          <p:cNvSpPr txBox="1"/>
          <p:nvPr/>
        </p:nvSpPr>
        <p:spPr>
          <a:xfrm>
            <a:off x="7588302" y="6496577"/>
            <a:ext cx="2509113" cy="369332"/>
          </a:xfrm>
          <a:prstGeom prst="rect">
            <a:avLst/>
          </a:prstGeom>
          <a:noFill/>
        </p:spPr>
        <p:txBody>
          <a:bodyPr wrap="square" rtlCol="0">
            <a:spAutoFit/>
          </a:bodyPr>
          <a:lstStyle/>
          <a:p>
            <a:pPr>
              <a:defRPr/>
            </a:pPr>
            <a:r>
              <a:rPr lang="en-US" dirty="0">
                <a:solidFill>
                  <a:prstClr val="black"/>
                </a:solidFill>
                <a:latin typeface="Gill Sans" panose="020B0502020104020203" pitchFamily="34" charset="-79"/>
                <a:cs typeface="Gill Sans" panose="020B0502020104020203" pitchFamily="34" charset="-79"/>
              </a:rPr>
              <a:t>From: 2018 Gartner</a:t>
            </a:r>
          </a:p>
        </p:txBody>
      </p:sp>
    </p:spTree>
    <p:extLst>
      <p:ext uri="{BB962C8B-B14F-4D97-AF65-F5344CB8AC3E}">
        <p14:creationId xmlns:p14="http://schemas.microsoft.com/office/powerpoint/2010/main" val="1072837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3D6A-C123-F951-92F1-92379ED44402}"/>
              </a:ext>
            </a:extLst>
          </p:cNvPr>
          <p:cNvSpPr>
            <a:spLocks noGrp="1"/>
          </p:cNvSpPr>
          <p:nvPr>
            <p:ph type="title"/>
          </p:nvPr>
        </p:nvSpPr>
        <p:spPr/>
        <p:txBody>
          <a:bodyPr/>
          <a:lstStyle/>
          <a:p>
            <a:r>
              <a:rPr lang="en-US" dirty="0"/>
              <a:t>Starting from the simple one first</a:t>
            </a:r>
            <a:endParaRPr lang="LID4096" dirty="0"/>
          </a:p>
        </p:txBody>
      </p:sp>
      <p:sp>
        <p:nvSpPr>
          <p:cNvPr id="3" name="Content Placeholder 2">
            <a:extLst>
              <a:ext uri="{FF2B5EF4-FFF2-40B4-BE49-F238E27FC236}">
                <a16:creationId xmlns:a16="http://schemas.microsoft.com/office/drawing/2014/main" id="{0986164A-D53B-6D06-B851-C799105C65FA}"/>
              </a:ext>
            </a:extLst>
          </p:cNvPr>
          <p:cNvSpPr>
            <a:spLocks noGrp="1"/>
          </p:cNvSpPr>
          <p:nvPr>
            <p:ph idx="1"/>
          </p:nvPr>
        </p:nvSpPr>
        <p:spPr/>
        <p:txBody>
          <a:bodyPr/>
          <a:lstStyle/>
          <a:p>
            <a:r>
              <a:rPr lang="en-US" dirty="0"/>
              <a:t>Logistic regression, which is explainable </a:t>
            </a:r>
          </a:p>
          <a:p>
            <a:pPr lvl="1"/>
            <a:r>
              <a:rPr lang="en-US" dirty="0"/>
              <a:t>understanding indicator is the most important one to predict a failure of cloud node</a:t>
            </a:r>
          </a:p>
          <a:p>
            <a:r>
              <a:rPr lang="en-US" dirty="0"/>
              <a:t>Random forest</a:t>
            </a:r>
          </a:p>
          <a:p>
            <a:pPr lvl="1"/>
            <a:r>
              <a:rPr lang="en-US" dirty="0"/>
              <a:t>Achieve robust performance</a:t>
            </a:r>
            <a:endParaRPr lang="LID4096" dirty="0"/>
          </a:p>
        </p:txBody>
      </p:sp>
    </p:spTree>
    <p:extLst>
      <p:ext uri="{BB962C8B-B14F-4D97-AF65-F5344CB8AC3E}">
        <p14:creationId xmlns:p14="http://schemas.microsoft.com/office/powerpoint/2010/main" val="776848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8E95-7049-4D96-82E1-1AF09AF95511}"/>
              </a:ext>
            </a:extLst>
          </p:cNvPr>
          <p:cNvSpPr>
            <a:spLocks noGrp="1"/>
          </p:cNvSpPr>
          <p:nvPr>
            <p:ph type="title"/>
          </p:nvPr>
        </p:nvSpPr>
        <p:spPr/>
        <p:txBody>
          <a:bodyPr/>
          <a:lstStyle/>
          <a:p>
            <a:r>
              <a:rPr lang="en-US" altLang="zh-CN" sz="4400" b="1" dirty="0"/>
              <a:t>Common machine learning techniques</a:t>
            </a:r>
            <a:endParaRPr lang="LID4096" dirty="0"/>
          </a:p>
        </p:txBody>
      </p:sp>
      <p:sp>
        <p:nvSpPr>
          <p:cNvPr id="3" name="Content Placeholder 2">
            <a:extLst>
              <a:ext uri="{FF2B5EF4-FFF2-40B4-BE49-F238E27FC236}">
                <a16:creationId xmlns:a16="http://schemas.microsoft.com/office/drawing/2014/main" id="{FDDCDF86-DBF2-4880-AE3C-CC883595BC66}"/>
              </a:ext>
            </a:extLst>
          </p:cNvPr>
          <p:cNvSpPr>
            <a:spLocks noGrp="1"/>
          </p:cNvSpPr>
          <p:nvPr>
            <p:ph idx="1"/>
          </p:nvPr>
        </p:nvSpPr>
        <p:spPr/>
        <p:txBody>
          <a:bodyPr/>
          <a:lstStyle/>
          <a:p>
            <a:r>
              <a:rPr lang="en-US" dirty="0"/>
              <a:t>Classification</a:t>
            </a:r>
          </a:p>
          <a:p>
            <a:r>
              <a:rPr lang="en-US" u="sng" dirty="0"/>
              <a:t>Clustering </a:t>
            </a:r>
          </a:p>
          <a:p>
            <a:r>
              <a:rPr lang="en-US" dirty="0"/>
              <a:t>Dimension reduction</a:t>
            </a:r>
          </a:p>
          <a:p>
            <a:endParaRPr lang="LID4096" dirty="0"/>
          </a:p>
        </p:txBody>
      </p:sp>
    </p:spTree>
    <p:extLst>
      <p:ext uri="{BB962C8B-B14F-4D97-AF65-F5344CB8AC3E}">
        <p14:creationId xmlns:p14="http://schemas.microsoft.com/office/powerpoint/2010/main" val="3561711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010B2F-47D9-0B49-B7A1-7354B606AE42}"/>
              </a:ext>
            </a:extLst>
          </p:cNvPr>
          <p:cNvSpPr>
            <a:spLocks noGrp="1"/>
          </p:cNvSpPr>
          <p:nvPr>
            <p:ph type="title"/>
          </p:nvPr>
        </p:nvSpPr>
        <p:spPr/>
        <p:txBody>
          <a:bodyPr/>
          <a:lstStyle/>
          <a:p>
            <a:r>
              <a:rPr lang="en-US" dirty="0"/>
              <a:t>Two types of clustering</a:t>
            </a:r>
          </a:p>
        </p:txBody>
      </p:sp>
      <p:sp>
        <p:nvSpPr>
          <p:cNvPr id="5" name="Slide Number Placeholder 4">
            <a:extLst>
              <a:ext uri="{FF2B5EF4-FFF2-40B4-BE49-F238E27FC236}">
                <a16:creationId xmlns:a16="http://schemas.microsoft.com/office/drawing/2014/main" id="{43C74329-AAFD-6940-8AC0-45098236ABE0}"/>
              </a:ext>
            </a:extLst>
          </p:cNvPr>
          <p:cNvSpPr>
            <a:spLocks noGrp="1"/>
          </p:cNvSpPr>
          <p:nvPr>
            <p:ph type="sldNum" sz="quarter" idx="12"/>
          </p:nvPr>
        </p:nvSpPr>
        <p:spPr>
          <a:xfrm>
            <a:off x="9303480" y="5411724"/>
            <a:ext cx="1078770" cy="623953"/>
          </a:xfrm>
        </p:spPr>
        <p:txBody>
          <a:bodyPr/>
          <a:lstStyle/>
          <a:p>
            <a:fld id="{058CFDE6-16DC-194E-9F1B-2D4BA34E4CFE}" type="slidenum">
              <a:rPr lang="en-US" altLang="en-US" smtClean="0"/>
              <a:pPr/>
              <a:t>22</a:t>
            </a:fld>
            <a:endParaRPr lang="en-US" altLang="en-US"/>
          </a:p>
        </p:txBody>
      </p:sp>
      <p:sp>
        <p:nvSpPr>
          <p:cNvPr id="8" name="Rectangle 3">
            <a:extLst>
              <a:ext uri="{FF2B5EF4-FFF2-40B4-BE49-F238E27FC236}">
                <a16:creationId xmlns:a16="http://schemas.microsoft.com/office/drawing/2014/main" id="{362A8D0C-38B0-CF4C-A780-18CB3705DCEB}"/>
              </a:ext>
            </a:extLst>
          </p:cNvPr>
          <p:cNvSpPr>
            <a:spLocks noChangeArrowheads="1"/>
          </p:cNvSpPr>
          <p:nvPr/>
        </p:nvSpPr>
        <p:spPr bwMode="auto">
          <a:xfrm>
            <a:off x="2536715" y="2277079"/>
            <a:ext cx="22098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800" dirty="0">
                <a:solidFill>
                  <a:srgbClr val="C00000"/>
                </a:solidFill>
                <a:effectLst>
                  <a:outerShdw blurRad="38100" dist="38100" dir="2700000" algn="tl">
                    <a:srgbClr val="C0C0C0"/>
                  </a:outerShdw>
                </a:effectLst>
                <a:latin typeface="Gill Sans" panose="020B0502020104020203" pitchFamily="34" charset="-79"/>
                <a:cs typeface="Gill Sans" panose="020B0502020104020203" pitchFamily="34" charset="-79"/>
              </a:rPr>
              <a:t>Hierarchical clustering</a:t>
            </a:r>
          </a:p>
        </p:txBody>
      </p:sp>
      <p:sp>
        <p:nvSpPr>
          <p:cNvPr id="9" name="Rectangle 5">
            <a:extLst>
              <a:ext uri="{FF2B5EF4-FFF2-40B4-BE49-F238E27FC236}">
                <a16:creationId xmlns:a16="http://schemas.microsoft.com/office/drawing/2014/main" id="{BEEE2EEC-5BE7-724E-93BD-5BC77F647074}"/>
              </a:ext>
            </a:extLst>
          </p:cNvPr>
          <p:cNvSpPr>
            <a:spLocks noChangeArrowheads="1"/>
          </p:cNvSpPr>
          <p:nvPr/>
        </p:nvSpPr>
        <p:spPr bwMode="auto">
          <a:xfrm>
            <a:off x="7546832" y="2278926"/>
            <a:ext cx="209867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800" dirty="0">
                <a:solidFill>
                  <a:srgbClr val="C00000"/>
                </a:solidFill>
                <a:effectLst>
                  <a:outerShdw blurRad="38100" dist="38100" dir="2700000" algn="tl">
                    <a:srgbClr val="C0C0C0"/>
                  </a:outerShdw>
                </a:effectLst>
                <a:latin typeface="Gill Sans" panose="020B0502020104020203" pitchFamily="34" charset="-79"/>
                <a:cs typeface="Gill Sans" panose="020B0502020104020203" pitchFamily="34" charset="-79"/>
              </a:rPr>
              <a:t>Partitional clustering</a:t>
            </a:r>
          </a:p>
        </p:txBody>
      </p:sp>
      <p:grpSp>
        <p:nvGrpSpPr>
          <p:cNvPr id="11" name="Group 7">
            <a:extLst>
              <a:ext uri="{FF2B5EF4-FFF2-40B4-BE49-F238E27FC236}">
                <a16:creationId xmlns:a16="http://schemas.microsoft.com/office/drawing/2014/main" id="{1857F013-6CDF-9B44-9F3B-14AC739E57A3}"/>
              </a:ext>
            </a:extLst>
          </p:cNvPr>
          <p:cNvGrpSpPr>
            <a:grpSpLocks/>
          </p:cNvGrpSpPr>
          <p:nvPr/>
        </p:nvGrpSpPr>
        <p:grpSpPr bwMode="auto">
          <a:xfrm>
            <a:off x="6781801" y="3733800"/>
            <a:ext cx="3629025" cy="2133600"/>
            <a:chOff x="120" y="2532"/>
            <a:chExt cx="2286" cy="1344"/>
          </a:xfrm>
        </p:grpSpPr>
        <p:grpSp>
          <p:nvGrpSpPr>
            <p:cNvPr id="12" name="Group 8">
              <a:extLst>
                <a:ext uri="{FF2B5EF4-FFF2-40B4-BE49-F238E27FC236}">
                  <a16:creationId xmlns:a16="http://schemas.microsoft.com/office/drawing/2014/main" id="{049FAFFA-0502-9C45-A572-DE779693C5D0}"/>
                </a:ext>
              </a:extLst>
            </p:cNvPr>
            <p:cNvGrpSpPr>
              <a:grpSpLocks/>
            </p:cNvGrpSpPr>
            <p:nvPr/>
          </p:nvGrpSpPr>
          <p:grpSpPr bwMode="auto">
            <a:xfrm>
              <a:off x="120" y="2532"/>
              <a:ext cx="2286" cy="1344"/>
              <a:chOff x="156" y="2634"/>
              <a:chExt cx="2286" cy="1344"/>
            </a:xfrm>
          </p:grpSpPr>
          <p:sp>
            <p:nvSpPr>
              <p:cNvPr id="22" name="Rectangle 9">
                <a:extLst>
                  <a:ext uri="{FF2B5EF4-FFF2-40B4-BE49-F238E27FC236}">
                    <a16:creationId xmlns:a16="http://schemas.microsoft.com/office/drawing/2014/main" id="{3F82AF1A-BBEE-FD41-B956-D2D3F0322900}"/>
                  </a:ext>
                </a:extLst>
              </p:cNvPr>
              <p:cNvSpPr>
                <a:spLocks noChangeArrowheads="1"/>
              </p:cNvSpPr>
              <p:nvPr/>
            </p:nvSpPr>
            <p:spPr bwMode="auto">
              <a:xfrm>
                <a:off x="156" y="2634"/>
                <a:ext cx="1080" cy="1344"/>
              </a:xfrm>
              <a:prstGeom prst="rect">
                <a:avLst/>
              </a:prstGeom>
              <a:solidFill>
                <a:srgbClr val="FFFFFF"/>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Rectangle 10">
                <a:extLst>
                  <a:ext uri="{FF2B5EF4-FFF2-40B4-BE49-F238E27FC236}">
                    <a16:creationId xmlns:a16="http://schemas.microsoft.com/office/drawing/2014/main" id="{A6CB414C-B5AF-F54C-912A-EED3BD88D55D}"/>
                  </a:ext>
                </a:extLst>
              </p:cNvPr>
              <p:cNvSpPr>
                <a:spLocks noChangeArrowheads="1"/>
              </p:cNvSpPr>
              <p:nvPr/>
            </p:nvSpPr>
            <p:spPr bwMode="auto">
              <a:xfrm>
                <a:off x="1362" y="2634"/>
                <a:ext cx="1080" cy="1344"/>
              </a:xfrm>
              <a:prstGeom prst="rect">
                <a:avLst/>
              </a:prstGeom>
              <a:solidFill>
                <a:srgbClr val="FFFFFF"/>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13" name="Picture 11" descr="Edna Krabappel">
              <a:extLst>
                <a:ext uri="{FF2B5EF4-FFF2-40B4-BE49-F238E27FC236}">
                  <a16:creationId xmlns:a16="http://schemas.microsoft.com/office/drawing/2014/main" id="{4BB73991-7DC3-D94B-A2C2-28889FA3B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 y="3190"/>
              <a:ext cx="303" cy="656"/>
            </a:xfrm>
            <a:prstGeom prst="rect">
              <a:avLst/>
            </a:prstGeom>
            <a:solidFill>
              <a:srgbClr val="FFFFFF"/>
            </a:solidFill>
          </p:spPr>
        </p:pic>
        <p:pic>
          <p:nvPicPr>
            <p:cNvPr id="14" name="Picture 12" descr="Principal Seymour  Skinner">
              <a:extLst>
                <a:ext uri="{FF2B5EF4-FFF2-40B4-BE49-F238E27FC236}">
                  <a16:creationId xmlns:a16="http://schemas.microsoft.com/office/drawing/2014/main" id="{B3436A8E-3FF6-6F4E-8F4F-7D32B3C5B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 y="2571"/>
              <a:ext cx="304" cy="653"/>
            </a:xfrm>
            <a:prstGeom prst="rect">
              <a:avLst/>
            </a:prstGeom>
            <a:solidFill>
              <a:srgbClr val="FFFFFF"/>
            </a:solidFill>
          </p:spPr>
        </p:pic>
        <p:pic>
          <p:nvPicPr>
            <p:cNvPr id="15" name="Picture 13" descr="Groundskeeper Willie">
              <a:extLst>
                <a:ext uri="{FF2B5EF4-FFF2-40B4-BE49-F238E27FC236}">
                  <a16:creationId xmlns:a16="http://schemas.microsoft.com/office/drawing/2014/main" id="{D74EF13C-5FDF-3443-BB5A-C612A95D9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2" y="2589"/>
              <a:ext cx="336" cy="514"/>
            </a:xfrm>
            <a:prstGeom prst="rect">
              <a:avLst/>
            </a:prstGeom>
            <a:solidFill>
              <a:srgbClr val="FFFFFF"/>
            </a:solidFill>
          </p:spPr>
        </p:pic>
        <p:pic>
          <p:nvPicPr>
            <p:cNvPr id="16" name="Picture 14">
              <a:extLst>
                <a:ext uri="{FF2B5EF4-FFF2-40B4-BE49-F238E27FC236}">
                  <a16:creationId xmlns:a16="http://schemas.microsoft.com/office/drawing/2014/main" id="{C044281B-FF88-CD4F-8D79-A541EB202F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0" y="3253"/>
              <a:ext cx="375" cy="5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5">
              <a:extLst>
                <a:ext uri="{FF2B5EF4-FFF2-40B4-BE49-F238E27FC236}">
                  <a16:creationId xmlns:a16="http://schemas.microsoft.com/office/drawing/2014/main" id="{60493FE7-A87E-334E-9B02-EB5623F347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 y="2551"/>
              <a:ext cx="343" cy="6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6">
              <a:extLst>
                <a:ext uri="{FF2B5EF4-FFF2-40B4-BE49-F238E27FC236}">
                  <a16:creationId xmlns:a16="http://schemas.microsoft.com/office/drawing/2014/main" id="{07D97737-A279-B84F-A48B-EF4B47F508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 y="2763"/>
              <a:ext cx="375" cy="6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7">
              <a:extLst>
                <a:ext uri="{FF2B5EF4-FFF2-40B4-BE49-F238E27FC236}">
                  <a16:creationId xmlns:a16="http://schemas.microsoft.com/office/drawing/2014/main" id="{4E774DD1-49DC-E241-BE1B-3DB8D0B86B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6" y="3338"/>
              <a:ext cx="269" cy="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8">
              <a:extLst>
                <a:ext uri="{FF2B5EF4-FFF2-40B4-BE49-F238E27FC236}">
                  <a16:creationId xmlns:a16="http://schemas.microsoft.com/office/drawing/2014/main" id="{DBEDCA50-281E-AE4B-A3A1-AB2B314285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 y="3432"/>
              <a:ext cx="181" cy="4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9">
              <a:extLst>
                <a:ext uri="{FF2B5EF4-FFF2-40B4-BE49-F238E27FC236}">
                  <a16:creationId xmlns:a16="http://schemas.microsoft.com/office/drawing/2014/main" id="{B2E8C09A-0E6A-1C48-9582-FBC168E4E4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 y="2617"/>
              <a:ext cx="272" cy="836"/>
            </a:xfrm>
            <a:prstGeom prst="rect">
              <a:avLst/>
            </a:prstGeom>
            <a:solidFill>
              <a:srgbClr val="FFFFFF"/>
            </a:solidFill>
          </p:spPr>
        </p:pic>
      </p:grpSp>
      <p:grpSp>
        <p:nvGrpSpPr>
          <p:cNvPr id="24" name="Group 20">
            <a:extLst>
              <a:ext uri="{FF2B5EF4-FFF2-40B4-BE49-F238E27FC236}">
                <a16:creationId xmlns:a16="http://schemas.microsoft.com/office/drawing/2014/main" id="{8E51F84B-B712-2A46-AFF0-D641AF60C4A2}"/>
              </a:ext>
            </a:extLst>
          </p:cNvPr>
          <p:cNvGrpSpPr>
            <a:grpSpLocks/>
          </p:cNvGrpSpPr>
          <p:nvPr/>
        </p:nvGrpSpPr>
        <p:grpSpPr bwMode="auto">
          <a:xfrm>
            <a:off x="2012950" y="3305176"/>
            <a:ext cx="3587750" cy="2549525"/>
            <a:chOff x="98" y="300"/>
            <a:chExt cx="3214" cy="2284"/>
          </a:xfrm>
        </p:grpSpPr>
        <p:pic>
          <p:nvPicPr>
            <p:cNvPr id="25" name="Picture 21" descr="Edna Krabappel">
              <a:extLst>
                <a:ext uri="{FF2B5EF4-FFF2-40B4-BE49-F238E27FC236}">
                  <a16:creationId xmlns:a16="http://schemas.microsoft.com/office/drawing/2014/main" id="{CB1A3DCB-CD22-D64F-B8BD-0AB5B8E6F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 y="1440"/>
              <a:ext cx="504" cy="109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2">
              <a:extLst>
                <a:ext uri="{FF2B5EF4-FFF2-40B4-BE49-F238E27FC236}">
                  <a16:creationId xmlns:a16="http://schemas.microsoft.com/office/drawing/2014/main" id="{F5E0D6D6-9FDF-2D4A-B5B9-C032FB3700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 y="1824"/>
              <a:ext cx="308" cy="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3">
              <a:extLst>
                <a:ext uri="{FF2B5EF4-FFF2-40B4-BE49-F238E27FC236}">
                  <a16:creationId xmlns:a16="http://schemas.microsoft.com/office/drawing/2014/main" id="{C2B9990B-11A3-FE4C-AD3B-E538F546DD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0" y="1278"/>
              <a:ext cx="424" cy="1306"/>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4">
              <a:extLst>
                <a:ext uri="{FF2B5EF4-FFF2-40B4-BE49-F238E27FC236}">
                  <a16:creationId xmlns:a16="http://schemas.microsoft.com/office/drawing/2014/main" id="{F78A3C9B-5795-D249-83B9-DAF9F1EE1F71}"/>
                </a:ext>
              </a:extLst>
            </p:cNvPr>
            <p:cNvGrpSpPr>
              <a:grpSpLocks/>
            </p:cNvGrpSpPr>
            <p:nvPr/>
          </p:nvGrpSpPr>
          <p:grpSpPr bwMode="auto">
            <a:xfrm>
              <a:off x="1865" y="1505"/>
              <a:ext cx="1447" cy="1031"/>
              <a:chOff x="252" y="2364"/>
              <a:chExt cx="2258" cy="1608"/>
            </a:xfrm>
          </p:grpSpPr>
          <p:pic>
            <p:nvPicPr>
              <p:cNvPr id="43" name="Picture 25">
                <a:extLst>
                  <a:ext uri="{FF2B5EF4-FFF2-40B4-BE49-F238E27FC236}">
                    <a16:creationId xmlns:a16="http://schemas.microsoft.com/office/drawing/2014/main" id="{D266AB59-6EEA-A14D-A309-420D345F054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6">
                <a:extLst>
                  <a:ext uri="{FF2B5EF4-FFF2-40B4-BE49-F238E27FC236}">
                    <a16:creationId xmlns:a16="http://schemas.microsoft.com/office/drawing/2014/main" id="{5783145E-3662-FD45-AF07-41AF9DA1B4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9" name="Line 27">
              <a:extLst>
                <a:ext uri="{FF2B5EF4-FFF2-40B4-BE49-F238E27FC236}">
                  <a16:creationId xmlns:a16="http://schemas.microsoft.com/office/drawing/2014/main" id="{C56A00AE-3EF1-EA4B-9CC4-F03C9571C9A3}"/>
                </a:ext>
              </a:extLst>
            </p:cNvPr>
            <p:cNvSpPr>
              <a:spLocks noChangeShapeType="1"/>
            </p:cNvSpPr>
            <p:nvPr/>
          </p:nvSpPr>
          <p:spPr bwMode="auto">
            <a:xfrm flipH="1" flipV="1">
              <a:off x="255" y="444"/>
              <a:ext cx="0" cy="903"/>
            </a:xfrm>
            <a:prstGeom prst="line">
              <a:avLst/>
            </a:prstGeom>
            <a:noFill/>
            <a:ln w="317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28">
              <a:extLst>
                <a:ext uri="{FF2B5EF4-FFF2-40B4-BE49-F238E27FC236}">
                  <a16:creationId xmlns:a16="http://schemas.microsoft.com/office/drawing/2014/main" id="{5D08581B-B7A6-BE45-8D92-0A22C7B6A1E9}"/>
                </a:ext>
              </a:extLst>
            </p:cNvPr>
            <p:cNvSpPr>
              <a:spLocks noChangeShapeType="1"/>
            </p:cNvSpPr>
            <p:nvPr/>
          </p:nvSpPr>
          <p:spPr bwMode="auto">
            <a:xfrm flipH="1" flipV="1">
              <a:off x="2919" y="1167"/>
              <a:ext cx="0" cy="185"/>
            </a:xfrm>
            <a:prstGeom prst="line">
              <a:avLst/>
            </a:prstGeom>
            <a:noFill/>
            <a:ln w="317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29">
              <a:extLst>
                <a:ext uri="{FF2B5EF4-FFF2-40B4-BE49-F238E27FC236}">
                  <a16:creationId xmlns:a16="http://schemas.microsoft.com/office/drawing/2014/main" id="{D357DD60-5031-FC41-9AA0-95E10EA001D5}"/>
                </a:ext>
              </a:extLst>
            </p:cNvPr>
            <p:cNvSpPr>
              <a:spLocks noChangeShapeType="1"/>
            </p:cNvSpPr>
            <p:nvPr/>
          </p:nvSpPr>
          <p:spPr bwMode="auto">
            <a:xfrm flipH="1" flipV="1">
              <a:off x="2227" y="1167"/>
              <a:ext cx="0" cy="185"/>
            </a:xfrm>
            <a:prstGeom prst="line">
              <a:avLst/>
            </a:prstGeom>
            <a:noFill/>
            <a:ln w="317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30">
              <a:extLst>
                <a:ext uri="{FF2B5EF4-FFF2-40B4-BE49-F238E27FC236}">
                  <a16:creationId xmlns:a16="http://schemas.microsoft.com/office/drawing/2014/main" id="{7184254E-0141-C747-B43A-91AE9C44D309}"/>
                </a:ext>
              </a:extLst>
            </p:cNvPr>
            <p:cNvSpPr>
              <a:spLocks noChangeShapeType="1"/>
            </p:cNvSpPr>
            <p:nvPr/>
          </p:nvSpPr>
          <p:spPr bwMode="auto">
            <a:xfrm flipH="1">
              <a:off x="2221" y="1167"/>
              <a:ext cx="703"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31">
              <a:extLst>
                <a:ext uri="{FF2B5EF4-FFF2-40B4-BE49-F238E27FC236}">
                  <a16:creationId xmlns:a16="http://schemas.microsoft.com/office/drawing/2014/main" id="{EDB9AF36-9F42-1E41-B5B9-F557A251CFE6}"/>
                </a:ext>
              </a:extLst>
            </p:cNvPr>
            <p:cNvSpPr>
              <a:spLocks noChangeShapeType="1"/>
            </p:cNvSpPr>
            <p:nvPr/>
          </p:nvSpPr>
          <p:spPr bwMode="auto">
            <a:xfrm flipH="1">
              <a:off x="1193" y="710"/>
              <a:ext cx="1384"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32">
              <a:extLst>
                <a:ext uri="{FF2B5EF4-FFF2-40B4-BE49-F238E27FC236}">
                  <a16:creationId xmlns:a16="http://schemas.microsoft.com/office/drawing/2014/main" id="{215D2911-5C76-CC47-A005-7B058F11E526}"/>
                </a:ext>
              </a:extLst>
            </p:cNvPr>
            <p:cNvSpPr>
              <a:spLocks noChangeShapeType="1"/>
            </p:cNvSpPr>
            <p:nvPr/>
          </p:nvSpPr>
          <p:spPr bwMode="auto">
            <a:xfrm rot="5400000" flipH="1">
              <a:off x="2343" y="943"/>
              <a:ext cx="457"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33">
              <a:extLst>
                <a:ext uri="{FF2B5EF4-FFF2-40B4-BE49-F238E27FC236}">
                  <a16:creationId xmlns:a16="http://schemas.microsoft.com/office/drawing/2014/main" id="{152686C5-24DE-8F48-A7D8-625C779A8130}"/>
                </a:ext>
              </a:extLst>
            </p:cNvPr>
            <p:cNvSpPr>
              <a:spLocks noChangeShapeType="1"/>
            </p:cNvSpPr>
            <p:nvPr/>
          </p:nvSpPr>
          <p:spPr bwMode="auto">
            <a:xfrm rot="5400000" flipH="1">
              <a:off x="1712" y="574"/>
              <a:ext cx="265"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6" name="Group 34">
              <a:extLst>
                <a:ext uri="{FF2B5EF4-FFF2-40B4-BE49-F238E27FC236}">
                  <a16:creationId xmlns:a16="http://schemas.microsoft.com/office/drawing/2014/main" id="{EE91D09B-82F8-B240-BABC-CD01D0904CD3}"/>
                </a:ext>
              </a:extLst>
            </p:cNvPr>
            <p:cNvGrpSpPr>
              <a:grpSpLocks/>
            </p:cNvGrpSpPr>
            <p:nvPr/>
          </p:nvGrpSpPr>
          <p:grpSpPr bwMode="auto">
            <a:xfrm>
              <a:off x="859" y="969"/>
              <a:ext cx="703" cy="377"/>
              <a:chOff x="2112" y="2976"/>
              <a:chExt cx="703" cy="377"/>
            </a:xfrm>
          </p:grpSpPr>
          <p:sp>
            <p:nvSpPr>
              <p:cNvPr id="40" name="Line 35">
                <a:extLst>
                  <a:ext uri="{FF2B5EF4-FFF2-40B4-BE49-F238E27FC236}">
                    <a16:creationId xmlns:a16="http://schemas.microsoft.com/office/drawing/2014/main" id="{6D4C0A20-7412-584B-BF98-2F9AF6E45232}"/>
                  </a:ext>
                </a:extLst>
              </p:cNvPr>
              <p:cNvSpPr>
                <a:spLocks noChangeShapeType="1"/>
              </p:cNvSpPr>
              <p:nvPr/>
            </p:nvSpPr>
            <p:spPr bwMode="auto">
              <a:xfrm flipH="1" flipV="1">
                <a:off x="2810" y="2976"/>
                <a:ext cx="0" cy="377"/>
              </a:xfrm>
              <a:prstGeom prst="line">
                <a:avLst/>
              </a:prstGeom>
              <a:noFill/>
              <a:ln w="317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36">
                <a:extLst>
                  <a:ext uri="{FF2B5EF4-FFF2-40B4-BE49-F238E27FC236}">
                    <a16:creationId xmlns:a16="http://schemas.microsoft.com/office/drawing/2014/main" id="{BCECE1D2-6599-E64E-88A3-562127A9E433}"/>
                  </a:ext>
                </a:extLst>
              </p:cNvPr>
              <p:cNvSpPr>
                <a:spLocks noChangeShapeType="1"/>
              </p:cNvSpPr>
              <p:nvPr/>
            </p:nvSpPr>
            <p:spPr bwMode="auto">
              <a:xfrm flipH="1" flipV="1">
                <a:off x="2118" y="2976"/>
                <a:ext cx="0" cy="377"/>
              </a:xfrm>
              <a:prstGeom prst="line">
                <a:avLst/>
              </a:prstGeom>
              <a:noFill/>
              <a:ln w="317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37">
                <a:extLst>
                  <a:ext uri="{FF2B5EF4-FFF2-40B4-BE49-F238E27FC236}">
                    <a16:creationId xmlns:a16="http://schemas.microsoft.com/office/drawing/2014/main" id="{4B586C07-55E8-7944-BCC9-59491C35B14F}"/>
                  </a:ext>
                </a:extLst>
              </p:cNvPr>
              <p:cNvSpPr>
                <a:spLocks noChangeShapeType="1"/>
              </p:cNvSpPr>
              <p:nvPr/>
            </p:nvSpPr>
            <p:spPr bwMode="auto">
              <a:xfrm flipH="1">
                <a:off x="2112" y="2976"/>
                <a:ext cx="703"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7" name="Line 38">
              <a:extLst>
                <a:ext uri="{FF2B5EF4-FFF2-40B4-BE49-F238E27FC236}">
                  <a16:creationId xmlns:a16="http://schemas.microsoft.com/office/drawing/2014/main" id="{B4BD7141-5345-1E4B-B9AC-4965507EE01E}"/>
                </a:ext>
              </a:extLst>
            </p:cNvPr>
            <p:cNvSpPr>
              <a:spLocks noChangeShapeType="1"/>
            </p:cNvSpPr>
            <p:nvPr/>
          </p:nvSpPr>
          <p:spPr bwMode="auto">
            <a:xfrm rot="5400000" flipH="1">
              <a:off x="1065" y="844"/>
              <a:ext cx="258"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39">
              <a:extLst>
                <a:ext uri="{FF2B5EF4-FFF2-40B4-BE49-F238E27FC236}">
                  <a16:creationId xmlns:a16="http://schemas.microsoft.com/office/drawing/2014/main" id="{0D5F0DBB-FD1D-3947-B10F-BF9D25EF760E}"/>
                </a:ext>
              </a:extLst>
            </p:cNvPr>
            <p:cNvSpPr>
              <a:spLocks noChangeShapeType="1"/>
            </p:cNvSpPr>
            <p:nvPr/>
          </p:nvSpPr>
          <p:spPr bwMode="auto">
            <a:xfrm flipH="1">
              <a:off x="253" y="446"/>
              <a:ext cx="1582"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40">
              <a:extLst>
                <a:ext uri="{FF2B5EF4-FFF2-40B4-BE49-F238E27FC236}">
                  <a16:creationId xmlns:a16="http://schemas.microsoft.com/office/drawing/2014/main" id="{FC9F401C-F2DD-B644-8B91-B3A27E6960A2}"/>
                </a:ext>
              </a:extLst>
            </p:cNvPr>
            <p:cNvSpPr>
              <a:spLocks noChangeShapeType="1"/>
            </p:cNvSpPr>
            <p:nvPr/>
          </p:nvSpPr>
          <p:spPr bwMode="auto">
            <a:xfrm rot="5400000" flipH="1">
              <a:off x="989" y="370"/>
              <a:ext cx="139"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7" name="Slide Number Placeholder 3">
            <a:extLst>
              <a:ext uri="{FF2B5EF4-FFF2-40B4-BE49-F238E27FC236}">
                <a16:creationId xmlns:a16="http://schemas.microsoft.com/office/drawing/2014/main" id="{5B220F9D-9759-7248-83C8-E48255830342}"/>
              </a:ext>
            </a:extLst>
          </p:cNvPr>
          <p:cNvSpPr txBox="1">
            <a:spLocks/>
          </p:cNvSpPr>
          <p:nvPr/>
        </p:nvSpPr>
        <p:spPr>
          <a:xfrm>
            <a:off x="9303480" y="6097524"/>
            <a:ext cx="1078770" cy="623953"/>
          </a:xfrm>
          <a:prstGeom prst="rect">
            <a:avLst/>
          </a:prstGeom>
        </p:spPr>
        <p:txBody>
          <a:bodyPr vert="horz" lIns="91440" tIns="45720" rIns="91440" bIns="45720" rtlCol="0" anchor="ctr"/>
          <a:lstStyle>
            <a:defPPr>
              <a:defRPr lang="en-US"/>
            </a:defPPr>
            <a:lvl1pPr marL="0" algn="r" defTabSz="914400" rtl="0" eaLnBrk="1" latinLnBrk="0" hangingPunct="1">
              <a:defRPr sz="1800" kern="1200">
                <a:solidFill>
                  <a:schemeClr val="tx1"/>
                </a:solidFill>
                <a:latin typeface="Helvetica" panose="020B0604020202020204" pitchFamily="34" charset="0"/>
                <a:ea typeface="+mn-ea"/>
                <a:cs typeface="Helvetica"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D6CE68-A2D0-4148-AD8B-3294DC4CB750}" type="slidenum">
              <a:rPr lang="en-US"/>
              <a:pPr/>
              <a:t>22</a:t>
            </a:fld>
            <a:endParaRPr lang="en-US" dirty="0"/>
          </a:p>
        </p:txBody>
      </p:sp>
    </p:spTree>
    <p:extLst>
      <p:ext uri="{BB962C8B-B14F-4D97-AF65-F5344CB8AC3E}">
        <p14:creationId xmlns:p14="http://schemas.microsoft.com/office/powerpoint/2010/main" val="383801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a:extLst>
              <a:ext uri="{FF2B5EF4-FFF2-40B4-BE49-F238E27FC236}">
                <a16:creationId xmlns:a16="http://schemas.microsoft.com/office/drawing/2014/main" id="{41A67016-79DF-6643-84E7-67C270D68BA0}"/>
              </a:ext>
            </a:extLst>
          </p:cNvPr>
          <p:cNvSpPr>
            <a:spLocks noChangeArrowheads="1"/>
          </p:cNvSpPr>
          <p:nvPr/>
        </p:nvSpPr>
        <p:spPr bwMode="auto">
          <a:xfrm>
            <a:off x="1108954" y="1814344"/>
            <a:ext cx="8906584"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1200"/>
              </a:spcBef>
            </a:pPr>
            <a:r>
              <a:rPr lang="en-US" altLang="en-US" sz="2400" dirty="0"/>
              <a:t>1. Decide on a value for </a:t>
            </a:r>
            <a:r>
              <a:rPr lang="en-US" altLang="en-US" sz="2400" i="1" dirty="0">
                <a:solidFill>
                  <a:srgbClr val="C00000"/>
                </a:solidFill>
              </a:rPr>
              <a:t>k </a:t>
            </a:r>
            <a:r>
              <a:rPr lang="en-US" altLang="en-US" sz="2400" dirty="0">
                <a:solidFill>
                  <a:srgbClr val="C00000"/>
                </a:solidFill>
              </a:rPr>
              <a:t>(number of clusters)</a:t>
            </a:r>
            <a:r>
              <a:rPr lang="en-US" altLang="en-US" sz="2400" dirty="0"/>
              <a:t>.	</a:t>
            </a:r>
          </a:p>
          <a:p>
            <a:pPr>
              <a:spcBef>
                <a:spcPts val="1200"/>
              </a:spcBef>
            </a:pPr>
            <a:r>
              <a:rPr lang="en-US" altLang="en-US" sz="2400" dirty="0"/>
              <a:t>2. </a:t>
            </a:r>
            <a:r>
              <a:rPr lang="en-US" altLang="en-US" sz="2400" dirty="0">
                <a:solidFill>
                  <a:srgbClr val="C00000"/>
                </a:solidFill>
              </a:rPr>
              <a:t>Initialize the </a:t>
            </a:r>
            <a:r>
              <a:rPr lang="en-US" altLang="en-US" sz="2400" i="1" dirty="0">
                <a:solidFill>
                  <a:srgbClr val="C00000"/>
                </a:solidFill>
              </a:rPr>
              <a:t>k</a:t>
            </a:r>
            <a:r>
              <a:rPr lang="en-US" altLang="en-US" sz="2400" dirty="0">
                <a:solidFill>
                  <a:srgbClr val="C00000"/>
                </a:solidFill>
              </a:rPr>
              <a:t> cluster centers</a:t>
            </a:r>
            <a:r>
              <a:rPr lang="en-US" altLang="en-US" sz="2400" dirty="0"/>
              <a:t> (randomly, if necessary).	</a:t>
            </a:r>
          </a:p>
          <a:p>
            <a:pPr>
              <a:spcBef>
                <a:spcPts val="1200"/>
              </a:spcBef>
            </a:pPr>
            <a:r>
              <a:rPr lang="en-US" altLang="en-US" sz="2400" dirty="0"/>
              <a:t>3. </a:t>
            </a:r>
            <a:r>
              <a:rPr lang="en-US" altLang="en-US" sz="2400" dirty="0">
                <a:solidFill>
                  <a:srgbClr val="C00000"/>
                </a:solidFill>
              </a:rPr>
              <a:t>Decide the class memberships of the </a:t>
            </a:r>
            <a:r>
              <a:rPr lang="en-US" altLang="en-US" sz="2400" i="1" dirty="0">
                <a:solidFill>
                  <a:srgbClr val="C00000"/>
                </a:solidFill>
              </a:rPr>
              <a:t>N</a:t>
            </a:r>
            <a:r>
              <a:rPr lang="en-US" altLang="en-US" sz="2400" dirty="0">
                <a:solidFill>
                  <a:srgbClr val="C00000"/>
                </a:solidFill>
              </a:rPr>
              <a:t> objects</a:t>
            </a:r>
            <a:r>
              <a:rPr lang="en-US" altLang="en-US" sz="2400" dirty="0"/>
              <a:t> by assigning them to the nearest cluster center.	</a:t>
            </a:r>
          </a:p>
          <a:p>
            <a:pPr>
              <a:spcBef>
                <a:spcPts val="1200"/>
              </a:spcBef>
            </a:pPr>
            <a:r>
              <a:rPr lang="en-US" altLang="en-US" sz="2400" dirty="0"/>
              <a:t>4. </a:t>
            </a:r>
            <a:r>
              <a:rPr lang="en-US" altLang="en-US" sz="2400" dirty="0">
                <a:solidFill>
                  <a:srgbClr val="C00000"/>
                </a:solidFill>
              </a:rPr>
              <a:t>Re-estimate the </a:t>
            </a:r>
            <a:r>
              <a:rPr lang="en-US" altLang="en-US" sz="2400" i="1" dirty="0">
                <a:solidFill>
                  <a:srgbClr val="C00000"/>
                </a:solidFill>
              </a:rPr>
              <a:t>k</a:t>
            </a:r>
            <a:r>
              <a:rPr lang="en-US" altLang="en-US" sz="2400" dirty="0">
                <a:solidFill>
                  <a:srgbClr val="C00000"/>
                </a:solidFill>
              </a:rPr>
              <a:t> cluster centers</a:t>
            </a:r>
            <a:r>
              <a:rPr lang="en-US" altLang="en-US" sz="2400" dirty="0"/>
              <a:t>, by assuming the memberships found above are correct.	</a:t>
            </a:r>
          </a:p>
          <a:p>
            <a:pPr>
              <a:spcBef>
                <a:spcPts val="1200"/>
              </a:spcBef>
            </a:pPr>
            <a:r>
              <a:rPr lang="en-US" altLang="en-US" sz="2400" dirty="0"/>
              <a:t>5. If none of the </a:t>
            </a:r>
            <a:r>
              <a:rPr lang="en-US" altLang="en-US" sz="2400" i="1" dirty="0"/>
              <a:t>N</a:t>
            </a:r>
            <a:r>
              <a:rPr lang="en-US" altLang="en-US" sz="2400" dirty="0"/>
              <a:t> objects changed membership in the last iteration, exit. Otherwise </a:t>
            </a:r>
            <a:r>
              <a:rPr lang="en-US" altLang="en-US" sz="2400" dirty="0" err="1"/>
              <a:t>goto</a:t>
            </a:r>
            <a:r>
              <a:rPr lang="en-US" altLang="en-US" sz="2400" dirty="0"/>
              <a:t> 3.	</a:t>
            </a:r>
          </a:p>
        </p:txBody>
      </p:sp>
      <p:sp>
        <p:nvSpPr>
          <p:cNvPr id="4" name="Title 3">
            <a:extLst>
              <a:ext uri="{FF2B5EF4-FFF2-40B4-BE49-F238E27FC236}">
                <a16:creationId xmlns:a16="http://schemas.microsoft.com/office/drawing/2014/main" id="{B6504272-2ED7-AD45-BFF8-45D9C30BFFA5}"/>
              </a:ext>
            </a:extLst>
          </p:cNvPr>
          <p:cNvSpPr>
            <a:spLocks noGrp="1"/>
          </p:cNvSpPr>
          <p:nvPr>
            <p:ph type="title"/>
          </p:nvPr>
        </p:nvSpPr>
        <p:spPr/>
        <p:txBody>
          <a:bodyPr/>
          <a:lstStyle/>
          <a:p>
            <a:r>
              <a:rPr lang="en-US" altLang="en-US" dirty="0"/>
              <a:t>Algorithm </a:t>
            </a:r>
            <a:r>
              <a:rPr lang="en-US" altLang="en-US" i="1" dirty="0"/>
              <a:t>k-means</a:t>
            </a:r>
            <a:endParaRPr lang="en-US" dirty="0"/>
          </a:p>
        </p:txBody>
      </p:sp>
    </p:spTree>
    <p:extLst>
      <p:ext uri="{BB962C8B-B14F-4D97-AF65-F5344CB8AC3E}">
        <p14:creationId xmlns:p14="http://schemas.microsoft.com/office/powerpoint/2010/main" val="1743575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The </a:t>
            </a:r>
            <a:r>
              <a:rPr lang="en-US" sz="4000" i="1" dirty="0"/>
              <a:t>K-Means</a:t>
            </a:r>
            <a:r>
              <a:rPr lang="en-US" sz="4000" dirty="0"/>
              <a:t> Clustering Method</a:t>
            </a:r>
            <a:r>
              <a:rPr lang="en-US" sz="2000" b="1" dirty="0"/>
              <a:t> </a:t>
            </a:r>
            <a:endParaRPr lang="en-US" sz="4000" dirty="0"/>
          </a:p>
        </p:txBody>
      </p:sp>
      <p:sp>
        <p:nvSpPr>
          <p:cNvPr id="3" name="Slide Number Placeholder 2">
            <a:extLst>
              <a:ext uri="{FF2B5EF4-FFF2-40B4-BE49-F238E27FC236}">
                <a16:creationId xmlns:a16="http://schemas.microsoft.com/office/drawing/2014/main" id="{84B94C52-348C-448E-AE39-2B2BBCB8CCD0}"/>
              </a:ext>
            </a:extLst>
          </p:cNvPr>
          <p:cNvSpPr>
            <a:spLocks noGrp="1"/>
          </p:cNvSpPr>
          <p:nvPr>
            <p:ph type="sldNum" sz="quarter" idx="12"/>
          </p:nvPr>
        </p:nvSpPr>
        <p:spPr/>
        <p:txBody>
          <a:bodyPr/>
          <a:lstStyle/>
          <a:p>
            <a:pPr>
              <a:defRPr/>
            </a:pPr>
            <a:fld id="{E9BA65DE-8EA3-4C05-839A-995644E452AF}" type="slidenum">
              <a:rPr lang="en-US" smtClean="0"/>
              <a:pPr>
                <a:defRPr/>
              </a:pPr>
              <a:t>24</a:t>
            </a:fld>
            <a:endParaRPr lang="en-US" dirty="0"/>
          </a:p>
        </p:txBody>
      </p:sp>
      <p:grpSp>
        <p:nvGrpSpPr>
          <p:cNvPr id="4" name="Group 8">
            <a:extLst>
              <a:ext uri="{FF2B5EF4-FFF2-40B4-BE49-F238E27FC236}">
                <a16:creationId xmlns:a16="http://schemas.microsoft.com/office/drawing/2014/main" id="{36BE85A3-267D-1396-AC4D-1002CB6E7474}"/>
              </a:ext>
            </a:extLst>
          </p:cNvPr>
          <p:cNvGrpSpPr>
            <a:grpSpLocks/>
          </p:cNvGrpSpPr>
          <p:nvPr/>
        </p:nvGrpSpPr>
        <p:grpSpPr bwMode="auto">
          <a:xfrm>
            <a:off x="5462476" y="1439764"/>
            <a:ext cx="2222500" cy="1990725"/>
            <a:chOff x="4144" y="1265"/>
            <a:chExt cx="1400" cy="1254"/>
          </a:xfrm>
        </p:grpSpPr>
        <p:sp>
          <p:nvSpPr>
            <p:cNvPr id="5" name="Rectangle 9">
              <a:extLst>
                <a:ext uri="{FF2B5EF4-FFF2-40B4-BE49-F238E27FC236}">
                  <a16:creationId xmlns:a16="http://schemas.microsoft.com/office/drawing/2014/main" id="{6920EB17-8F9B-0E9D-303F-B6CAE477F235}"/>
                </a:ext>
              </a:extLst>
            </p:cNvPr>
            <p:cNvSpPr>
              <a:spLocks noChangeArrowheads="1"/>
            </p:cNvSpPr>
            <p:nvPr/>
          </p:nvSpPr>
          <p:spPr bwMode="auto">
            <a:xfrm>
              <a:off x="4144" y="1265"/>
              <a:ext cx="1400" cy="1254"/>
            </a:xfrm>
            <a:prstGeom prst="rect">
              <a:avLst/>
            </a:prstGeom>
            <a:solidFill>
              <a:srgbClr val="FFFFFF"/>
            </a:solidFill>
            <a:ln w="0">
              <a:solidFill>
                <a:srgbClr val="000000"/>
              </a:solidFill>
              <a:miter lim="800000"/>
              <a:headEnd/>
              <a:tailEnd/>
            </a:ln>
          </p:spPr>
          <p:txBody>
            <a:bodyPr/>
            <a:lstStyle/>
            <a:p>
              <a:endParaRPr lang="en-US" dirty="0"/>
            </a:p>
          </p:txBody>
        </p:sp>
        <p:sp>
          <p:nvSpPr>
            <p:cNvPr id="6" name="Rectangle 10">
              <a:extLst>
                <a:ext uri="{FF2B5EF4-FFF2-40B4-BE49-F238E27FC236}">
                  <a16:creationId xmlns:a16="http://schemas.microsoft.com/office/drawing/2014/main" id="{5AD46EC1-6D9C-FB1E-74CF-791C777BAE01}"/>
                </a:ext>
              </a:extLst>
            </p:cNvPr>
            <p:cNvSpPr>
              <a:spLocks noChangeArrowheads="1"/>
            </p:cNvSpPr>
            <p:nvPr/>
          </p:nvSpPr>
          <p:spPr bwMode="auto">
            <a:xfrm>
              <a:off x="4278" y="1354"/>
              <a:ext cx="1201" cy="1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7" name="Line 11">
              <a:extLst>
                <a:ext uri="{FF2B5EF4-FFF2-40B4-BE49-F238E27FC236}">
                  <a16:creationId xmlns:a16="http://schemas.microsoft.com/office/drawing/2014/main" id="{5BFE886D-0854-DB45-A82A-6DCE634A6296}"/>
                </a:ext>
              </a:extLst>
            </p:cNvPr>
            <p:cNvSpPr>
              <a:spLocks noChangeShapeType="1"/>
            </p:cNvSpPr>
            <p:nvPr/>
          </p:nvSpPr>
          <p:spPr bwMode="auto">
            <a:xfrm>
              <a:off x="4278" y="2264"/>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8" name="Line 12">
              <a:extLst>
                <a:ext uri="{FF2B5EF4-FFF2-40B4-BE49-F238E27FC236}">
                  <a16:creationId xmlns:a16="http://schemas.microsoft.com/office/drawing/2014/main" id="{AC4B60DC-5129-D58C-E3F0-D8FFA735395E}"/>
                </a:ext>
              </a:extLst>
            </p:cNvPr>
            <p:cNvSpPr>
              <a:spLocks noChangeShapeType="1"/>
            </p:cNvSpPr>
            <p:nvPr/>
          </p:nvSpPr>
          <p:spPr bwMode="auto">
            <a:xfrm>
              <a:off x="4278" y="2163"/>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 name="Line 13">
              <a:extLst>
                <a:ext uri="{FF2B5EF4-FFF2-40B4-BE49-F238E27FC236}">
                  <a16:creationId xmlns:a16="http://schemas.microsoft.com/office/drawing/2014/main" id="{AE45DE56-EE4B-E637-304B-85472E84146C}"/>
                </a:ext>
              </a:extLst>
            </p:cNvPr>
            <p:cNvSpPr>
              <a:spLocks noChangeShapeType="1"/>
            </p:cNvSpPr>
            <p:nvPr/>
          </p:nvSpPr>
          <p:spPr bwMode="auto">
            <a:xfrm>
              <a:off x="4278" y="2061"/>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0" name="Line 14">
              <a:extLst>
                <a:ext uri="{FF2B5EF4-FFF2-40B4-BE49-F238E27FC236}">
                  <a16:creationId xmlns:a16="http://schemas.microsoft.com/office/drawing/2014/main" id="{DC7BA78E-6683-F069-2084-85AEA9675CC0}"/>
                </a:ext>
              </a:extLst>
            </p:cNvPr>
            <p:cNvSpPr>
              <a:spLocks noChangeShapeType="1"/>
            </p:cNvSpPr>
            <p:nvPr/>
          </p:nvSpPr>
          <p:spPr bwMode="auto">
            <a:xfrm>
              <a:off x="4278" y="1960"/>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1" name="Line 15">
              <a:extLst>
                <a:ext uri="{FF2B5EF4-FFF2-40B4-BE49-F238E27FC236}">
                  <a16:creationId xmlns:a16="http://schemas.microsoft.com/office/drawing/2014/main" id="{766702B0-B18F-8E0F-41D2-882AE0B002FE}"/>
                </a:ext>
              </a:extLst>
            </p:cNvPr>
            <p:cNvSpPr>
              <a:spLocks noChangeShapeType="1"/>
            </p:cNvSpPr>
            <p:nvPr/>
          </p:nvSpPr>
          <p:spPr bwMode="auto">
            <a:xfrm>
              <a:off x="4278" y="1858"/>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 name="Line 16">
              <a:extLst>
                <a:ext uri="{FF2B5EF4-FFF2-40B4-BE49-F238E27FC236}">
                  <a16:creationId xmlns:a16="http://schemas.microsoft.com/office/drawing/2014/main" id="{005EACC8-E350-8DB3-D112-393013EBEAD0}"/>
                </a:ext>
              </a:extLst>
            </p:cNvPr>
            <p:cNvSpPr>
              <a:spLocks noChangeShapeType="1"/>
            </p:cNvSpPr>
            <p:nvPr/>
          </p:nvSpPr>
          <p:spPr bwMode="auto">
            <a:xfrm>
              <a:off x="4278" y="1760"/>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3" name="Line 17">
              <a:extLst>
                <a:ext uri="{FF2B5EF4-FFF2-40B4-BE49-F238E27FC236}">
                  <a16:creationId xmlns:a16="http://schemas.microsoft.com/office/drawing/2014/main" id="{9F298361-5A02-C54A-53D1-EABF5F30ED5B}"/>
                </a:ext>
              </a:extLst>
            </p:cNvPr>
            <p:cNvSpPr>
              <a:spLocks noChangeShapeType="1"/>
            </p:cNvSpPr>
            <p:nvPr/>
          </p:nvSpPr>
          <p:spPr bwMode="auto">
            <a:xfrm>
              <a:off x="4278" y="1659"/>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 name="Line 18">
              <a:extLst>
                <a:ext uri="{FF2B5EF4-FFF2-40B4-BE49-F238E27FC236}">
                  <a16:creationId xmlns:a16="http://schemas.microsoft.com/office/drawing/2014/main" id="{A573A906-FD35-4178-9192-E6C1FE7F88A7}"/>
                </a:ext>
              </a:extLst>
            </p:cNvPr>
            <p:cNvSpPr>
              <a:spLocks noChangeShapeType="1"/>
            </p:cNvSpPr>
            <p:nvPr/>
          </p:nvSpPr>
          <p:spPr bwMode="auto">
            <a:xfrm>
              <a:off x="4278" y="1557"/>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5" name="Line 19">
              <a:extLst>
                <a:ext uri="{FF2B5EF4-FFF2-40B4-BE49-F238E27FC236}">
                  <a16:creationId xmlns:a16="http://schemas.microsoft.com/office/drawing/2014/main" id="{03E8EA13-B100-4D67-E4C1-29D74B5F6878}"/>
                </a:ext>
              </a:extLst>
            </p:cNvPr>
            <p:cNvSpPr>
              <a:spLocks noChangeShapeType="1"/>
            </p:cNvSpPr>
            <p:nvPr/>
          </p:nvSpPr>
          <p:spPr bwMode="auto">
            <a:xfrm>
              <a:off x="4278" y="1456"/>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6" name="Line 20">
              <a:extLst>
                <a:ext uri="{FF2B5EF4-FFF2-40B4-BE49-F238E27FC236}">
                  <a16:creationId xmlns:a16="http://schemas.microsoft.com/office/drawing/2014/main" id="{40D76B07-21F6-A8F0-4A9A-89A72D08C0EA}"/>
                </a:ext>
              </a:extLst>
            </p:cNvPr>
            <p:cNvSpPr>
              <a:spLocks noChangeShapeType="1"/>
            </p:cNvSpPr>
            <p:nvPr/>
          </p:nvSpPr>
          <p:spPr bwMode="auto">
            <a:xfrm>
              <a:off x="4278" y="1354"/>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7" name="Line 21">
              <a:extLst>
                <a:ext uri="{FF2B5EF4-FFF2-40B4-BE49-F238E27FC236}">
                  <a16:creationId xmlns:a16="http://schemas.microsoft.com/office/drawing/2014/main" id="{95D5862B-7752-37A7-548E-2CD7E63ACBB6}"/>
                </a:ext>
              </a:extLst>
            </p:cNvPr>
            <p:cNvSpPr>
              <a:spLocks noChangeShapeType="1"/>
            </p:cNvSpPr>
            <p:nvPr/>
          </p:nvSpPr>
          <p:spPr bwMode="auto">
            <a:xfrm>
              <a:off x="4399"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8" name="Line 22">
              <a:extLst>
                <a:ext uri="{FF2B5EF4-FFF2-40B4-BE49-F238E27FC236}">
                  <a16:creationId xmlns:a16="http://schemas.microsoft.com/office/drawing/2014/main" id="{B4D08C6C-DE93-82BF-FB82-0763FC626385}"/>
                </a:ext>
              </a:extLst>
            </p:cNvPr>
            <p:cNvSpPr>
              <a:spLocks noChangeShapeType="1"/>
            </p:cNvSpPr>
            <p:nvPr/>
          </p:nvSpPr>
          <p:spPr bwMode="auto">
            <a:xfrm>
              <a:off x="4516"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 name="Line 23">
              <a:extLst>
                <a:ext uri="{FF2B5EF4-FFF2-40B4-BE49-F238E27FC236}">
                  <a16:creationId xmlns:a16="http://schemas.microsoft.com/office/drawing/2014/main" id="{5676AE15-FA91-5E0A-4F92-6332CDDE7BEA}"/>
                </a:ext>
              </a:extLst>
            </p:cNvPr>
            <p:cNvSpPr>
              <a:spLocks noChangeShapeType="1"/>
            </p:cNvSpPr>
            <p:nvPr/>
          </p:nvSpPr>
          <p:spPr bwMode="auto">
            <a:xfrm>
              <a:off x="4638"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0" name="Line 24">
              <a:extLst>
                <a:ext uri="{FF2B5EF4-FFF2-40B4-BE49-F238E27FC236}">
                  <a16:creationId xmlns:a16="http://schemas.microsoft.com/office/drawing/2014/main" id="{C12D800F-A550-76E8-06BD-7E47E1C5265D}"/>
                </a:ext>
              </a:extLst>
            </p:cNvPr>
            <p:cNvSpPr>
              <a:spLocks noChangeShapeType="1"/>
            </p:cNvSpPr>
            <p:nvPr/>
          </p:nvSpPr>
          <p:spPr bwMode="auto">
            <a:xfrm>
              <a:off x="4759"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 name="Line 25">
              <a:extLst>
                <a:ext uri="{FF2B5EF4-FFF2-40B4-BE49-F238E27FC236}">
                  <a16:creationId xmlns:a16="http://schemas.microsoft.com/office/drawing/2014/main" id="{8B1644FB-3BB0-FC04-EC6C-33BAAE07ECB6}"/>
                </a:ext>
              </a:extLst>
            </p:cNvPr>
            <p:cNvSpPr>
              <a:spLocks noChangeShapeType="1"/>
            </p:cNvSpPr>
            <p:nvPr/>
          </p:nvSpPr>
          <p:spPr bwMode="auto">
            <a:xfrm>
              <a:off x="4880"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2" name="Line 26">
              <a:extLst>
                <a:ext uri="{FF2B5EF4-FFF2-40B4-BE49-F238E27FC236}">
                  <a16:creationId xmlns:a16="http://schemas.microsoft.com/office/drawing/2014/main" id="{18A85DA5-446C-210C-F350-A5A9FED6F070}"/>
                </a:ext>
              </a:extLst>
            </p:cNvPr>
            <p:cNvSpPr>
              <a:spLocks noChangeShapeType="1"/>
            </p:cNvSpPr>
            <p:nvPr/>
          </p:nvSpPr>
          <p:spPr bwMode="auto">
            <a:xfrm>
              <a:off x="4998"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 name="Line 27">
              <a:extLst>
                <a:ext uri="{FF2B5EF4-FFF2-40B4-BE49-F238E27FC236}">
                  <a16:creationId xmlns:a16="http://schemas.microsoft.com/office/drawing/2014/main" id="{B4C7C61D-1865-1553-B978-F08279D6CF26}"/>
                </a:ext>
              </a:extLst>
            </p:cNvPr>
            <p:cNvSpPr>
              <a:spLocks noChangeShapeType="1"/>
            </p:cNvSpPr>
            <p:nvPr/>
          </p:nvSpPr>
          <p:spPr bwMode="auto">
            <a:xfrm>
              <a:off x="5119"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 name="Line 28">
              <a:extLst>
                <a:ext uri="{FF2B5EF4-FFF2-40B4-BE49-F238E27FC236}">
                  <a16:creationId xmlns:a16="http://schemas.microsoft.com/office/drawing/2014/main" id="{2834D085-7C23-4244-68C3-AD09609CAECB}"/>
                </a:ext>
              </a:extLst>
            </p:cNvPr>
            <p:cNvSpPr>
              <a:spLocks noChangeShapeType="1"/>
            </p:cNvSpPr>
            <p:nvPr/>
          </p:nvSpPr>
          <p:spPr bwMode="auto">
            <a:xfrm>
              <a:off x="5240"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5" name="Line 29">
              <a:extLst>
                <a:ext uri="{FF2B5EF4-FFF2-40B4-BE49-F238E27FC236}">
                  <a16:creationId xmlns:a16="http://schemas.microsoft.com/office/drawing/2014/main" id="{6B976B02-5F31-4B24-D086-9E8A933B1A76}"/>
                </a:ext>
              </a:extLst>
            </p:cNvPr>
            <p:cNvSpPr>
              <a:spLocks noChangeShapeType="1"/>
            </p:cNvSpPr>
            <p:nvPr/>
          </p:nvSpPr>
          <p:spPr bwMode="auto">
            <a:xfrm>
              <a:off x="5358"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 name="Line 30">
              <a:extLst>
                <a:ext uri="{FF2B5EF4-FFF2-40B4-BE49-F238E27FC236}">
                  <a16:creationId xmlns:a16="http://schemas.microsoft.com/office/drawing/2014/main" id="{047C2E75-B14A-0842-1CF6-5CED936E5870}"/>
                </a:ext>
              </a:extLst>
            </p:cNvPr>
            <p:cNvSpPr>
              <a:spLocks noChangeShapeType="1"/>
            </p:cNvSpPr>
            <p:nvPr/>
          </p:nvSpPr>
          <p:spPr bwMode="auto">
            <a:xfrm>
              <a:off x="5479"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7" name="Rectangle 31">
              <a:extLst>
                <a:ext uri="{FF2B5EF4-FFF2-40B4-BE49-F238E27FC236}">
                  <a16:creationId xmlns:a16="http://schemas.microsoft.com/office/drawing/2014/main" id="{0F9B5E6D-2D01-8351-0336-C0CDF07C301B}"/>
                </a:ext>
              </a:extLst>
            </p:cNvPr>
            <p:cNvSpPr>
              <a:spLocks noChangeArrowheads="1"/>
            </p:cNvSpPr>
            <p:nvPr/>
          </p:nvSpPr>
          <p:spPr bwMode="auto">
            <a:xfrm>
              <a:off x="4278" y="1354"/>
              <a:ext cx="1201" cy="1012"/>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8" name="Line 32">
              <a:extLst>
                <a:ext uri="{FF2B5EF4-FFF2-40B4-BE49-F238E27FC236}">
                  <a16:creationId xmlns:a16="http://schemas.microsoft.com/office/drawing/2014/main" id="{4A832B50-FBA7-0E51-23AF-1BB0AA8B8A73}"/>
                </a:ext>
              </a:extLst>
            </p:cNvPr>
            <p:cNvSpPr>
              <a:spLocks noChangeShapeType="1"/>
            </p:cNvSpPr>
            <p:nvPr/>
          </p:nvSpPr>
          <p:spPr bwMode="auto">
            <a:xfrm>
              <a:off x="4278"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9" name="Line 33">
              <a:extLst>
                <a:ext uri="{FF2B5EF4-FFF2-40B4-BE49-F238E27FC236}">
                  <a16:creationId xmlns:a16="http://schemas.microsoft.com/office/drawing/2014/main" id="{3573B7B9-220B-E2A6-67F8-0580B77C373F}"/>
                </a:ext>
              </a:extLst>
            </p:cNvPr>
            <p:cNvSpPr>
              <a:spLocks noChangeShapeType="1"/>
            </p:cNvSpPr>
            <p:nvPr/>
          </p:nvSpPr>
          <p:spPr bwMode="auto">
            <a:xfrm>
              <a:off x="4266" y="236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0" name="Line 34">
              <a:extLst>
                <a:ext uri="{FF2B5EF4-FFF2-40B4-BE49-F238E27FC236}">
                  <a16:creationId xmlns:a16="http://schemas.microsoft.com/office/drawing/2014/main" id="{38274421-A28E-82BD-E174-00B2427799AC}"/>
                </a:ext>
              </a:extLst>
            </p:cNvPr>
            <p:cNvSpPr>
              <a:spLocks noChangeShapeType="1"/>
            </p:cNvSpPr>
            <p:nvPr/>
          </p:nvSpPr>
          <p:spPr bwMode="auto">
            <a:xfrm>
              <a:off x="4266" y="226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1" name="Line 35">
              <a:extLst>
                <a:ext uri="{FF2B5EF4-FFF2-40B4-BE49-F238E27FC236}">
                  <a16:creationId xmlns:a16="http://schemas.microsoft.com/office/drawing/2014/main" id="{C0E035CF-2077-E16C-5D5E-E2F02F46A047}"/>
                </a:ext>
              </a:extLst>
            </p:cNvPr>
            <p:cNvSpPr>
              <a:spLocks noChangeShapeType="1"/>
            </p:cNvSpPr>
            <p:nvPr/>
          </p:nvSpPr>
          <p:spPr bwMode="auto">
            <a:xfrm>
              <a:off x="4266" y="216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2" name="Line 36">
              <a:extLst>
                <a:ext uri="{FF2B5EF4-FFF2-40B4-BE49-F238E27FC236}">
                  <a16:creationId xmlns:a16="http://schemas.microsoft.com/office/drawing/2014/main" id="{6E284CCF-04F9-0E6D-FB9B-DB317056CAE5}"/>
                </a:ext>
              </a:extLst>
            </p:cNvPr>
            <p:cNvSpPr>
              <a:spLocks noChangeShapeType="1"/>
            </p:cNvSpPr>
            <p:nvPr/>
          </p:nvSpPr>
          <p:spPr bwMode="auto">
            <a:xfrm>
              <a:off x="4266" y="206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3" name="Line 37">
              <a:extLst>
                <a:ext uri="{FF2B5EF4-FFF2-40B4-BE49-F238E27FC236}">
                  <a16:creationId xmlns:a16="http://schemas.microsoft.com/office/drawing/2014/main" id="{18A42A25-6034-E802-8409-EA7DFD7EDF6C}"/>
                </a:ext>
              </a:extLst>
            </p:cNvPr>
            <p:cNvSpPr>
              <a:spLocks noChangeShapeType="1"/>
            </p:cNvSpPr>
            <p:nvPr/>
          </p:nvSpPr>
          <p:spPr bwMode="auto">
            <a:xfrm>
              <a:off x="4266" y="196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4" name="Line 38">
              <a:extLst>
                <a:ext uri="{FF2B5EF4-FFF2-40B4-BE49-F238E27FC236}">
                  <a16:creationId xmlns:a16="http://schemas.microsoft.com/office/drawing/2014/main" id="{FDA26FB9-3FA7-5981-6639-C2E57A41143F}"/>
                </a:ext>
              </a:extLst>
            </p:cNvPr>
            <p:cNvSpPr>
              <a:spLocks noChangeShapeType="1"/>
            </p:cNvSpPr>
            <p:nvPr/>
          </p:nvSpPr>
          <p:spPr bwMode="auto">
            <a:xfrm>
              <a:off x="4266" y="185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5" name="Line 39">
              <a:extLst>
                <a:ext uri="{FF2B5EF4-FFF2-40B4-BE49-F238E27FC236}">
                  <a16:creationId xmlns:a16="http://schemas.microsoft.com/office/drawing/2014/main" id="{B6CF03D1-B3F3-AEE1-1E14-504ECF03E48F}"/>
                </a:ext>
              </a:extLst>
            </p:cNvPr>
            <p:cNvSpPr>
              <a:spLocks noChangeShapeType="1"/>
            </p:cNvSpPr>
            <p:nvPr/>
          </p:nvSpPr>
          <p:spPr bwMode="auto">
            <a:xfrm>
              <a:off x="4266" y="176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6" name="Line 40">
              <a:extLst>
                <a:ext uri="{FF2B5EF4-FFF2-40B4-BE49-F238E27FC236}">
                  <a16:creationId xmlns:a16="http://schemas.microsoft.com/office/drawing/2014/main" id="{739B8B0F-9C93-B5E5-2F79-94275C70ACE6}"/>
                </a:ext>
              </a:extLst>
            </p:cNvPr>
            <p:cNvSpPr>
              <a:spLocks noChangeShapeType="1"/>
            </p:cNvSpPr>
            <p:nvPr/>
          </p:nvSpPr>
          <p:spPr bwMode="auto">
            <a:xfrm>
              <a:off x="4266" y="165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7" name="Line 41">
              <a:extLst>
                <a:ext uri="{FF2B5EF4-FFF2-40B4-BE49-F238E27FC236}">
                  <a16:creationId xmlns:a16="http://schemas.microsoft.com/office/drawing/2014/main" id="{1F0CC1AB-AFE8-B9EB-BE7F-B1DC101842B3}"/>
                </a:ext>
              </a:extLst>
            </p:cNvPr>
            <p:cNvSpPr>
              <a:spLocks noChangeShapeType="1"/>
            </p:cNvSpPr>
            <p:nvPr/>
          </p:nvSpPr>
          <p:spPr bwMode="auto">
            <a:xfrm>
              <a:off x="4266" y="155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8" name="Line 42">
              <a:extLst>
                <a:ext uri="{FF2B5EF4-FFF2-40B4-BE49-F238E27FC236}">
                  <a16:creationId xmlns:a16="http://schemas.microsoft.com/office/drawing/2014/main" id="{B8789869-9E6E-4A8A-B6D9-D0063224A33A}"/>
                </a:ext>
              </a:extLst>
            </p:cNvPr>
            <p:cNvSpPr>
              <a:spLocks noChangeShapeType="1"/>
            </p:cNvSpPr>
            <p:nvPr/>
          </p:nvSpPr>
          <p:spPr bwMode="auto">
            <a:xfrm>
              <a:off x="4266" y="145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9" name="Line 43">
              <a:extLst>
                <a:ext uri="{FF2B5EF4-FFF2-40B4-BE49-F238E27FC236}">
                  <a16:creationId xmlns:a16="http://schemas.microsoft.com/office/drawing/2014/main" id="{53C0ED40-0CA0-06C7-9C52-0AB19CA7BE5E}"/>
                </a:ext>
              </a:extLst>
            </p:cNvPr>
            <p:cNvSpPr>
              <a:spLocks noChangeShapeType="1"/>
            </p:cNvSpPr>
            <p:nvPr/>
          </p:nvSpPr>
          <p:spPr bwMode="auto">
            <a:xfrm>
              <a:off x="4266" y="135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40" name="Line 44">
              <a:extLst>
                <a:ext uri="{FF2B5EF4-FFF2-40B4-BE49-F238E27FC236}">
                  <a16:creationId xmlns:a16="http://schemas.microsoft.com/office/drawing/2014/main" id="{A4695536-44AD-C457-2873-F538D350236E}"/>
                </a:ext>
              </a:extLst>
            </p:cNvPr>
            <p:cNvSpPr>
              <a:spLocks noChangeShapeType="1"/>
            </p:cNvSpPr>
            <p:nvPr/>
          </p:nvSpPr>
          <p:spPr bwMode="auto">
            <a:xfrm>
              <a:off x="4278" y="2366"/>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41" name="Line 45">
              <a:extLst>
                <a:ext uri="{FF2B5EF4-FFF2-40B4-BE49-F238E27FC236}">
                  <a16:creationId xmlns:a16="http://schemas.microsoft.com/office/drawing/2014/main" id="{288FAEF2-026C-D81F-D92E-D7DC2B80CEF9}"/>
                </a:ext>
              </a:extLst>
            </p:cNvPr>
            <p:cNvSpPr>
              <a:spLocks noChangeShapeType="1"/>
            </p:cNvSpPr>
            <p:nvPr/>
          </p:nvSpPr>
          <p:spPr bwMode="auto">
            <a:xfrm flipV="1">
              <a:off x="4278"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42" name="Line 46">
              <a:extLst>
                <a:ext uri="{FF2B5EF4-FFF2-40B4-BE49-F238E27FC236}">
                  <a16:creationId xmlns:a16="http://schemas.microsoft.com/office/drawing/2014/main" id="{812985B4-D63E-B3BD-C80E-20D064868FCC}"/>
                </a:ext>
              </a:extLst>
            </p:cNvPr>
            <p:cNvSpPr>
              <a:spLocks noChangeShapeType="1"/>
            </p:cNvSpPr>
            <p:nvPr/>
          </p:nvSpPr>
          <p:spPr bwMode="auto">
            <a:xfrm flipV="1">
              <a:off x="4399"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43" name="Line 47">
              <a:extLst>
                <a:ext uri="{FF2B5EF4-FFF2-40B4-BE49-F238E27FC236}">
                  <a16:creationId xmlns:a16="http://schemas.microsoft.com/office/drawing/2014/main" id="{3F033C5C-4D65-BED9-57AA-5988D7212C6D}"/>
                </a:ext>
              </a:extLst>
            </p:cNvPr>
            <p:cNvSpPr>
              <a:spLocks noChangeShapeType="1"/>
            </p:cNvSpPr>
            <p:nvPr/>
          </p:nvSpPr>
          <p:spPr bwMode="auto">
            <a:xfrm flipV="1">
              <a:off x="4516"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44" name="Line 48">
              <a:extLst>
                <a:ext uri="{FF2B5EF4-FFF2-40B4-BE49-F238E27FC236}">
                  <a16:creationId xmlns:a16="http://schemas.microsoft.com/office/drawing/2014/main" id="{7EFAE859-FD80-F63E-CA63-4C135EC584FA}"/>
                </a:ext>
              </a:extLst>
            </p:cNvPr>
            <p:cNvSpPr>
              <a:spLocks noChangeShapeType="1"/>
            </p:cNvSpPr>
            <p:nvPr/>
          </p:nvSpPr>
          <p:spPr bwMode="auto">
            <a:xfrm flipV="1">
              <a:off x="4638"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45" name="Line 49">
              <a:extLst>
                <a:ext uri="{FF2B5EF4-FFF2-40B4-BE49-F238E27FC236}">
                  <a16:creationId xmlns:a16="http://schemas.microsoft.com/office/drawing/2014/main" id="{2BC101CB-5651-BAD5-9F59-A9A956151B8D}"/>
                </a:ext>
              </a:extLst>
            </p:cNvPr>
            <p:cNvSpPr>
              <a:spLocks noChangeShapeType="1"/>
            </p:cNvSpPr>
            <p:nvPr/>
          </p:nvSpPr>
          <p:spPr bwMode="auto">
            <a:xfrm flipV="1">
              <a:off x="4759"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46" name="Line 50">
              <a:extLst>
                <a:ext uri="{FF2B5EF4-FFF2-40B4-BE49-F238E27FC236}">
                  <a16:creationId xmlns:a16="http://schemas.microsoft.com/office/drawing/2014/main" id="{0633DFBF-A149-DDB4-F358-2017B82C2549}"/>
                </a:ext>
              </a:extLst>
            </p:cNvPr>
            <p:cNvSpPr>
              <a:spLocks noChangeShapeType="1"/>
            </p:cNvSpPr>
            <p:nvPr/>
          </p:nvSpPr>
          <p:spPr bwMode="auto">
            <a:xfrm flipV="1">
              <a:off x="4880"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47" name="Line 51">
              <a:extLst>
                <a:ext uri="{FF2B5EF4-FFF2-40B4-BE49-F238E27FC236}">
                  <a16:creationId xmlns:a16="http://schemas.microsoft.com/office/drawing/2014/main" id="{32E97720-9F9A-1734-E678-69C7D70894AA}"/>
                </a:ext>
              </a:extLst>
            </p:cNvPr>
            <p:cNvSpPr>
              <a:spLocks noChangeShapeType="1"/>
            </p:cNvSpPr>
            <p:nvPr/>
          </p:nvSpPr>
          <p:spPr bwMode="auto">
            <a:xfrm flipV="1">
              <a:off x="4998"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48" name="Line 52">
              <a:extLst>
                <a:ext uri="{FF2B5EF4-FFF2-40B4-BE49-F238E27FC236}">
                  <a16:creationId xmlns:a16="http://schemas.microsoft.com/office/drawing/2014/main" id="{4B291199-4539-042A-9E7B-FFB8007AAB46}"/>
                </a:ext>
              </a:extLst>
            </p:cNvPr>
            <p:cNvSpPr>
              <a:spLocks noChangeShapeType="1"/>
            </p:cNvSpPr>
            <p:nvPr/>
          </p:nvSpPr>
          <p:spPr bwMode="auto">
            <a:xfrm flipV="1">
              <a:off x="5119"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49" name="Line 53">
              <a:extLst>
                <a:ext uri="{FF2B5EF4-FFF2-40B4-BE49-F238E27FC236}">
                  <a16:creationId xmlns:a16="http://schemas.microsoft.com/office/drawing/2014/main" id="{EC9E00B5-7FC4-F065-F1D1-AD61F82AD581}"/>
                </a:ext>
              </a:extLst>
            </p:cNvPr>
            <p:cNvSpPr>
              <a:spLocks noChangeShapeType="1"/>
            </p:cNvSpPr>
            <p:nvPr/>
          </p:nvSpPr>
          <p:spPr bwMode="auto">
            <a:xfrm flipV="1">
              <a:off x="5240"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0" name="Line 54">
              <a:extLst>
                <a:ext uri="{FF2B5EF4-FFF2-40B4-BE49-F238E27FC236}">
                  <a16:creationId xmlns:a16="http://schemas.microsoft.com/office/drawing/2014/main" id="{5D253B2A-0667-350A-4FA4-D89A272F968E}"/>
                </a:ext>
              </a:extLst>
            </p:cNvPr>
            <p:cNvSpPr>
              <a:spLocks noChangeShapeType="1"/>
            </p:cNvSpPr>
            <p:nvPr/>
          </p:nvSpPr>
          <p:spPr bwMode="auto">
            <a:xfrm flipV="1">
              <a:off x="5358"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1" name="Line 55">
              <a:extLst>
                <a:ext uri="{FF2B5EF4-FFF2-40B4-BE49-F238E27FC236}">
                  <a16:creationId xmlns:a16="http://schemas.microsoft.com/office/drawing/2014/main" id="{E33788F1-65BB-BBA1-EBF6-97C59E187369}"/>
                </a:ext>
              </a:extLst>
            </p:cNvPr>
            <p:cNvSpPr>
              <a:spLocks noChangeShapeType="1"/>
            </p:cNvSpPr>
            <p:nvPr/>
          </p:nvSpPr>
          <p:spPr bwMode="auto">
            <a:xfrm flipV="1">
              <a:off x="5479"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2" name="Freeform 56">
              <a:extLst>
                <a:ext uri="{FF2B5EF4-FFF2-40B4-BE49-F238E27FC236}">
                  <a16:creationId xmlns:a16="http://schemas.microsoft.com/office/drawing/2014/main" id="{D837B4A7-503C-B6AF-3422-84BC322B1AA5}"/>
                </a:ext>
              </a:extLst>
            </p:cNvPr>
            <p:cNvSpPr>
              <a:spLocks/>
            </p:cNvSpPr>
            <p:nvPr/>
          </p:nvSpPr>
          <p:spPr bwMode="auto">
            <a:xfrm>
              <a:off x="4609" y="1930"/>
              <a:ext cx="57" cy="59"/>
            </a:xfrm>
            <a:custGeom>
              <a:avLst/>
              <a:gdLst>
                <a:gd name="T0" fmla="*/ 29 w 57"/>
                <a:gd name="T1" fmla="*/ 0 h 59"/>
                <a:gd name="T2" fmla="*/ 57 w 57"/>
                <a:gd name="T3" fmla="*/ 30 h 59"/>
                <a:gd name="T4" fmla="*/ 29 w 57"/>
                <a:gd name="T5" fmla="*/ 59 h 59"/>
                <a:gd name="T6" fmla="*/ 0 w 57"/>
                <a:gd name="T7" fmla="*/ 30 h 59"/>
                <a:gd name="T8" fmla="*/ 29 w 57"/>
                <a:gd name="T9" fmla="*/ 0 h 59"/>
              </a:gdLst>
              <a:ahLst/>
              <a:cxnLst>
                <a:cxn ang="0">
                  <a:pos x="T0" y="T1"/>
                </a:cxn>
                <a:cxn ang="0">
                  <a:pos x="T2" y="T3"/>
                </a:cxn>
                <a:cxn ang="0">
                  <a:pos x="T4" y="T5"/>
                </a:cxn>
                <a:cxn ang="0">
                  <a:pos x="T6" y="T7"/>
                </a:cxn>
                <a:cxn ang="0">
                  <a:pos x="T8" y="T9"/>
                </a:cxn>
              </a:cxnLst>
              <a:rect l="0" t="0" r="r" b="b"/>
              <a:pathLst>
                <a:path w="57" h="59">
                  <a:moveTo>
                    <a:pt x="29" y="0"/>
                  </a:moveTo>
                  <a:lnTo>
                    <a:pt x="57" y="30"/>
                  </a:lnTo>
                  <a:lnTo>
                    <a:pt x="29" y="59"/>
                  </a:lnTo>
                  <a:lnTo>
                    <a:pt x="0" y="30"/>
                  </a:lnTo>
                  <a:lnTo>
                    <a:pt x="29" y="0"/>
                  </a:lnTo>
                  <a:close/>
                </a:path>
              </a:pathLst>
            </a:custGeom>
            <a:solidFill>
              <a:srgbClr val="00FFFF"/>
            </a:solidFill>
            <a:ln w="6350">
              <a:solidFill>
                <a:srgbClr val="000080"/>
              </a:solidFill>
              <a:prstDash val="solid"/>
              <a:round/>
              <a:headEnd/>
              <a:tailEnd/>
            </a:ln>
          </p:spPr>
          <p:txBody>
            <a:bodyPr/>
            <a:lstStyle/>
            <a:p>
              <a:endParaRPr lang="en-US" dirty="0"/>
            </a:p>
          </p:txBody>
        </p:sp>
        <p:sp>
          <p:nvSpPr>
            <p:cNvPr id="53" name="Freeform 57">
              <a:extLst>
                <a:ext uri="{FF2B5EF4-FFF2-40B4-BE49-F238E27FC236}">
                  <a16:creationId xmlns:a16="http://schemas.microsoft.com/office/drawing/2014/main" id="{2761D6C5-393D-7FBF-8FF1-CD4591A70A76}"/>
                </a:ext>
              </a:extLst>
            </p:cNvPr>
            <p:cNvSpPr>
              <a:spLocks/>
            </p:cNvSpPr>
            <p:nvPr/>
          </p:nvSpPr>
          <p:spPr bwMode="auto">
            <a:xfrm>
              <a:off x="4609" y="1731"/>
              <a:ext cx="57" cy="59"/>
            </a:xfrm>
            <a:custGeom>
              <a:avLst/>
              <a:gdLst>
                <a:gd name="T0" fmla="*/ 29 w 57"/>
                <a:gd name="T1" fmla="*/ 0 h 59"/>
                <a:gd name="T2" fmla="*/ 57 w 57"/>
                <a:gd name="T3" fmla="*/ 29 h 59"/>
                <a:gd name="T4" fmla="*/ 29 w 57"/>
                <a:gd name="T5" fmla="*/ 59 h 59"/>
                <a:gd name="T6" fmla="*/ 0 w 57"/>
                <a:gd name="T7" fmla="*/ 29 h 59"/>
                <a:gd name="T8" fmla="*/ 29 w 57"/>
                <a:gd name="T9" fmla="*/ 0 h 59"/>
              </a:gdLst>
              <a:ahLst/>
              <a:cxnLst>
                <a:cxn ang="0">
                  <a:pos x="T0" y="T1"/>
                </a:cxn>
                <a:cxn ang="0">
                  <a:pos x="T2" y="T3"/>
                </a:cxn>
                <a:cxn ang="0">
                  <a:pos x="T4" y="T5"/>
                </a:cxn>
                <a:cxn ang="0">
                  <a:pos x="T6" y="T7"/>
                </a:cxn>
                <a:cxn ang="0">
                  <a:pos x="T8" y="T9"/>
                </a:cxn>
              </a:cxnLst>
              <a:rect l="0" t="0" r="r" b="b"/>
              <a:pathLst>
                <a:path w="57" h="59">
                  <a:moveTo>
                    <a:pt x="29" y="0"/>
                  </a:moveTo>
                  <a:lnTo>
                    <a:pt x="57" y="29"/>
                  </a:lnTo>
                  <a:lnTo>
                    <a:pt x="29" y="59"/>
                  </a:lnTo>
                  <a:lnTo>
                    <a:pt x="0" y="29"/>
                  </a:lnTo>
                  <a:lnTo>
                    <a:pt x="29" y="0"/>
                  </a:lnTo>
                  <a:close/>
                </a:path>
              </a:pathLst>
            </a:custGeom>
            <a:solidFill>
              <a:srgbClr val="00FFFF"/>
            </a:solidFill>
            <a:ln w="6350">
              <a:solidFill>
                <a:srgbClr val="000080"/>
              </a:solidFill>
              <a:prstDash val="solid"/>
              <a:round/>
              <a:headEnd/>
              <a:tailEnd/>
            </a:ln>
          </p:spPr>
          <p:txBody>
            <a:bodyPr/>
            <a:lstStyle/>
            <a:p>
              <a:endParaRPr lang="en-US" dirty="0"/>
            </a:p>
          </p:txBody>
        </p:sp>
        <p:sp>
          <p:nvSpPr>
            <p:cNvPr id="54" name="Freeform 58">
              <a:extLst>
                <a:ext uri="{FF2B5EF4-FFF2-40B4-BE49-F238E27FC236}">
                  <a16:creationId xmlns:a16="http://schemas.microsoft.com/office/drawing/2014/main" id="{32B08DBB-7D6A-F690-3698-71B6A0EE3825}"/>
                </a:ext>
              </a:extLst>
            </p:cNvPr>
            <p:cNvSpPr>
              <a:spLocks/>
            </p:cNvSpPr>
            <p:nvPr/>
          </p:nvSpPr>
          <p:spPr bwMode="auto">
            <a:xfrm>
              <a:off x="5091" y="2032"/>
              <a:ext cx="56" cy="59"/>
            </a:xfrm>
            <a:custGeom>
              <a:avLst/>
              <a:gdLst>
                <a:gd name="T0" fmla="*/ 28 w 56"/>
                <a:gd name="T1" fmla="*/ 0 h 59"/>
                <a:gd name="T2" fmla="*/ 56 w 56"/>
                <a:gd name="T3" fmla="*/ 29 h 59"/>
                <a:gd name="T4" fmla="*/ 28 w 56"/>
                <a:gd name="T5" fmla="*/ 59 h 59"/>
                <a:gd name="T6" fmla="*/ 0 w 56"/>
                <a:gd name="T7" fmla="*/ 29 h 59"/>
                <a:gd name="T8" fmla="*/ 28 w 56"/>
                <a:gd name="T9" fmla="*/ 0 h 59"/>
              </a:gdLst>
              <a:ahLst/>
              <a:cxnLst>
                <a:cxn ang="0">
                  <a:pos x="T0" y="T1"/>
                </a:cxn>
                <a:cxn ang="0">
                  <a:pos x="T2" y="T3"/>
                </a:cxn>
                <a:cxn ang="0">
                  <a:pos x="T4" y="T5"/>
                </a:cxn>
                <a:cxn ang="0">
                  <a:pos x="T6" y="T7"/>
                </a:cxn>
                <a:cxn ang="0">
                  <a:pos x="T8" y="T9"/>
                </a:cxn>
              </a:cxnLst>
              <a:rect l="0" t="0" r="r" b="b"/>
              <a:pathLst>
                <a:path w="56" h="59">
                  <a:moveTo>
                    <a:pt x="28" y="0"/>
                  </a:moveTo>
                  <a:lnTo>
                    <a:pt x="56" y="29"/>
                  </a:lnTo>
                  <a:lnTo>
                    <a:pt x="28" y="59"/>
                  </a:lnTo>
                  <a:lnTo>
                    <a:pt x="0" y="29"/>
                  </a:lnTo>
                  <a:lnTo>
                    <a:pt x="28" y="0"/>
                  </a:lnTo>
                  <a:close/>
                </a:path>
              </a:pathLst>
            </a:custGeom>
            <a:solidFill>
              <a:srgbClr val="000080"/>
            </a:solidFill>
            <a:ln w="6350">
              <a:solidFill>
                <a:srgbClr val="000080"/>
              </a:solidFill>
              <a:prstDash val="solid"/>
              <a:round/>
              <a:headEnd/>
              <a:tailEnd/>
            </a:ln>
          </p:spPr>
          <p:txBody>
            <a:bodyPr/>
            <a:lstStyle/>
            <a:p>
              <a:endParaRPr lang="en-US" dirty="0"/>
            </a:p>
          </p:txBody>
        </p:sp>
        <p:sp>
          <p:nvSpPr>
            <p:cNvPr id="55" name="Freeform 59">
              <a:extLst>
                <a:ext uri="{FF2B5EF4-FFF2-40B4-BE49-F238E27FC236}">
                  <a16:creationId xmlns:a16="http://schemas.microsoft.com/office/drawing/2014/main" id="{E0C181D0-CF53-17B2-EA80-26E139285D0C}"/>
                </a:ext>
              </a:extLst>
            </p:cNvPr>
            <p:cNvSpPr>
              <a:spLocks/>
            </p:cNvSpPr>
            <p:nvPr/>
          </p:nvSpPr>
          <p:spPr bwMode="auto">
            <a:xfrm>
              <a:off x="4731" y="1629"/>
              <a:ext cx="56" cy="59"/>
            </a:xfrm>
            <a:custGeom>
              <a:avLst/>
              <a:gdLst>
                <a:gd name="T0" fmla="*/ 28 w 56"/>
                <a:gd name="T1" fmla="*/ 0 h 59"/>
                <a:gd name="T2" fmla="*/ 56 w 56"/>
                <a:gd name="T3" fmla="*/ 30 h 59"/>
                <a:gd name="T4" fmla="*/ 28 w 56"/>
                <a:gd name="T5" fmla="*/ 59 h 59"/>
                <a:gd name="T6" fmla="*/ 0 w 56"/>
                <a:gd name="T7" fmla="*/ 30 h 59"/>
                <a:gd name="T8" fmla="*/ 28 w 56"/>
                <a:gd name="T9" fmla="*/ 0 h 59"/>
              </a:gdLst>
              <a:ahLst/>
              <a:cxnLst>
                <a:cxn ang="0">
                  <a:pos x="T0" y="T1"/>
                </a:cxn>
                <a:cxn ang="0">
                  <a:pos x="T2" y="T3"/>
                </a:cxn>
                <a:cxn ang="0">
                  <a:pos x="T4" y="T5"/>
                </a:cxn>
                <a:cxn ang="0">
                  <a:pos x="T6" y="T7"/>
                </a:cxn>
                <a:cxn ang="0">
                  <a:pos x="T8" y="T9"/>
                </a:cxn>
              </a:cxnLst>
              <a:rect l="0" t="0" r="r" b="b"/>
              <a:pathLst>
                <a:path w="56" h="59">
                  <a:moveTo>
                    <a:pt x="28" y="0"/>
                  </a:moveTo>
                  <a:lnTo>
                    <a:pt x="56" y="30"/>
                  </a:lnTo>
                  <a:lnTo>
                    <a:pt x="28" y="59"/>
                  </a:lnTo>
                  <a:lnTo>
                    <a:pt x="0" y="30"/>
                  </a:lnTo>
                  <a:lnTo>
                    <a:pt x="28" y="0"/>
                  </a:lnTo>
                  <a:close/>
                </a:path>
              </a:pathLst>
            </a:custGeom>
            <a:solidFill>
              <a:srgbClr val="00FFFF"/>
            </a:solidFill>
            <a:ln w="6350">
              <a:solidFill>
                <a:srgbClr val="000080"/>
              </a:solidFill>
              <a:prstDash val="solid"/>
              <a:round/>
              <a:headEnd/>
              <a:tailEnd/>
            </a:ln>
          </p:spPr>
          <p:txBody>
            <a:bodyPr/>
            <a:lstStyle/>
            <a:p>
              <a:endParaRPr lang="en-US" dirty="0"/>
            </a:p>
          </p:txBody>
        </p:sp>
        <p:sp>
          <p:nvSpPr>
            <p:cNvPr id="56" name="Freeform 60">
              <a:extLst>
                <a:ext uri="{FF2B5EF4-FFF2-40B4-BE49-F238E27FC236}">
                  <a16:creationId xmlns:a16="http://schemas.microsoft.com/office/drawing/2014/main" id="{F22707C2-802B-25AC-94C3-088C1B29ECC7}"/>
                </a:ext>
              </a:extLst>
            </p:cNvPr>
            <p:cNvSpPr>
              <a:spLocks/>
            </p:cNvSpPr>
            <p:nvPr/>
          </p:nvSpPr>
          <p:spPr bwMode="auto">
            <a:xfrm>
              <a:off x="4609" y="1528"/>
              <a:ext cx="57" cy="59"/>
            </a:xfrm>
            <a:custGeom>
              <a:avLst/>
              <a:gdLst>
                <a:gd name="T0" fmla="*/ 29 w 57"/>
                <a:gd name="T1" fmla="*/ 0 h 59"/>
                <a:gd name="T2" fmla="*/ 57 w 57"/>
                <a:gd name="T3" fmla="*/ 29 h 59"/>
                <a:gd name="T4" fmla="*/ 29 w 57"/>
                <a:gd name="T5" fmla="*/ 59 h 59"/>
                <a:gd name="T6" fmla="*/ 0 w 57"/>
                <a:gd name="T7" fmla="*/ 29 h 59"/>
                <a:gd name="T8" fmla="*/ 29 w 57"/>
                <a:gd name="T9" fmla="*/ 0 h 59"/>
              </a:gdLst>
              <a:ahLst/>
              <a:cxnLst>
                <a:cxn ang="0">
                  <a:pos x="T0" y="T1"/>
                </a:cxn>
                <a:cxn ang="0">
                  <a:pos x="T2" y="T3"/>
                </a:cxn>
                <a:cxn ang="0">
                  <a:pos x="T4" y="T5"/>
                </a:cxn>
                <a:cxn ang="0">
                  <a:pos x="T6" y="T7"/>
                </a:cxn>
                <a:cxn ang="0">
                  <a:pos x="T8" y="T9"/>
                </a:cxn>
              </a:cxnLst>
              <a:rect l="0" t="0" r="r" b="b"/>
              <a:pathLst>
                <a:path w="57" h="59">
                  <a:moveTo>
                    <a:pt x="29" y="0"/>
                  </a:moveTo>
                  <a:lnTo>
                    <a:pt x="57" y="29"/>
                  </a:lnTo>
                  <a:lnTo>
                    <a:pt x="29" y="59"/>
                  </a:lnTo>
                  <a:lnTo>
                    <a:pt x="0" y="29"/>
                  </a:lnTo>
                  <a:lnTo>
                    <a:pt x="29" y="0"/>
                  </a:lnTo>
                  <a:close/>
                </a:path>
              </a:pathLst>
            </a:custGeom>
            <a:solidFill>
              <a:srgbClr val="00FFFF"/>
            </a:solidFill>
            <a:ln w="6350">
              <a:solidFill>
                <a:srgbClr val="000080"/>
              </a:solidFill>
              <a:prstDash val="solid"/>
              <a:round/>
              <a:headEnd/>
              <a:tailEnd/>
            </a:ln>
          </p:spPr>
          <p:txBody>
            <a:bodyPr/>
            <a:lstStyle/>
            <a:p>
              <a:endParaRPr lang="en-US" dirty="0"/>
            </a:p>
          </p:txBody>
        </p:sp>
        <p:sp>
          <p:nvSpPr>
            <p:cNvPr id="57" name="Freeform 61">
              <a:extLst>
                <a:ext uri="{FF2B5EF4-FFF2-40B4-BE49-F238E27FC236}">
                  <a16:creationId xmlns:a16="http://schemas.microsoft.com/office/drawing/2014/main" id="{35B11C0C-A67D-25F1-45B5-7D96D458B125}"/>
                </a:ext>
              </a:extLst>
            </p:cNvPr>
            <p:cNvSpPr>
              <a:spLocks/>
            </p:cNvSpPr>
            <p:nvPr/>
          </p:nvSpPr>
          <p:spPr bwMode="auto">
            <a:xfrm>
              <a:off x="5212" y="1832"/>
              <a:ext cx="57" cy="60"/>
            </a:xfrm>
            <a:custGeom>
              <a:avLst/>
              <a:gdLst>
                <a:gd name="T0" fmla="*/ 28 w 57"/>
                <a:gd name="T1" fmla="*/ 0 h 60"/>
                <a:gd name="T2" fmla="*/ 57 w 57"/>
                <a:gd name="T3" fmla="*/ 30 h 60"/>
                <a:gd name="T4" fmla="*/ 28 w 57"/>
                <a:gd name="T5" fmla="*/ 60 h 60"/>
                <a:gd name="T6" fmla="*/ 0 w 57"/>
                <a:gd name="T7" fmla="*/ 30 h 60"/>
                <a:gd name="T8" fmla="*/ 28 w 57"/>
                <a:gd name="T9" fmla="*/ 0 h 60"/>
              </a:gdLst>
              <a:ahLst/>
              <a:cxnLst>
                <a:cxn ang="0">
                  <a:pos x="T0" y="T1"/>
                </a:cxn>
                <a:cxn ang="0">
                  <a:pos x="T2" y="T3"/>
                </a:cxn>
                <a:cxn ang="0">
                  <a:pos x="T4" y="T5"/>
                </a:cxn>
                <a:cxn ang="0">
                  <a:pos x="T6" y="T7"/>
                </a:cxn>
                <a:cxn ang="0">
                  <a:pos x="T8" y="T9"/>
                </a:cxn>
              </a:cxnLst>
              <a:rect l="0" t="0" r="r" b="b"/>
              <a:pathLst>
                <a:path w="57" h="60">
                  <a:moveTo>
                    <a:pt x="28" y="0"/>
                  </a:moveTo>
                  <a:lnTo>
                    <a:pt x="57" y="30"/>
                  </a:lnTo>
                  <a:lnTo>
                    <a:pt x="28" y="60"/>
                  </a:lnTo>
                  <a:lnTo>
                    <a:pt x="0" y="30"/>
                  </a:lnTo>
                  <a:lnTo>
                    <a:pt x="28" y="0"/>
                  </a:lnTo>
                  <a:close/>
                </a:path>
              </a:pathLst>
            </a:custGeom>
            <a:solidFill>
              <a:srgbClr val="000080"/>
            </a:solidFill>
            <a:ln w="6350">
              <a:solidFill>
                <a:srgbClr val="000080"/>
              </a:solidFill>
              <a:prstDash val="solid"/>
              <a:round/>
              <a:headEnd/>
              <a:tailEnd/>
            </a:ln>
          </p:spPr>
          <p:txBody>
            <a:bodyPr/>
            <a:lstStyle/>
            <a:p>
              <a:endParaRPr lang="en-US" dirty="0"/>
            </a:p>
          </p:txBody>
        </p:sp>
        <p:sp>
          <p:nvSpPr>
            <p:cNvPr id="58" name="Freeform 62">
              <a:extLst>
                <a:ext uri="{FF2B5EF4-FFF2-40B4-BE49-F238E27FC236}">
                  <a16:creationId xmlns:a16="http://schemas.microsoft.com/office/drawing/2014/main" id="{9511565C-C60C-AF0B-A61C-8633D3BE05CC}"/>
                </a:ext>
              </a:extLst>
            </p:cNvPr>
            <p:cNvSpPr>
              <a:spLocks/>
            </p:cNvSpPr>
            <p:nvPr/>
          </p:nvSpPr>
          <p:spPr bwMode="auto">
            <a:xfrm>
              <a:off x="4731" y="1832"/>
              <a:ext cx="56" cy="60"/>
            </a:xfrm>
            <a:custGeom>
              <a:avLst/>
              <a:gdLst>
                <a:gd name="T0" fmla="*/ 28 w 56"/>
                <a:gd name="T1" fmla="*/ 0 h 60"/>
                <a:gd name="T2" fmla="*/ 56 w 56"/>
                <a:gd name="T3" fmla="*/ 30 h 60"/>
                <a:gd name="T4" fmla="*/ 28 w 56"/>
                <a:gd name="T5" fmla="*/ 60 h 60"/>
                <a:gd name="T6" fmla="*/ 0 w 56"/>
                <a:gd name="T7" fmla="*/ 30 h 60"/>
                <a:gd name="T8" fmla="*/ 28 w 56"/>
                <a:gd name="T9" fmla="*/ 0 h 60"/>
              </a:gdLst>
              <a:ahLst/>
              <a:cxnLst>
                <a:cxn ang="0">
                  <a:pos x="T0" y="T1"/>
                </a:cxn>
                <a:cxn ang="0">
                  <a:pos x="T2" y="T3"/>
                </a:cxn>
                <a:cxn ang="0">
                  <a:pos x="T4" y="T5"/>
                </a:cxn>
                <a:cxn ang="0">
                  <a:pos x="T6" y="T7"/>
                </a:cxn>
                <a:cxn ang="0">
                  <a:pos x="T8" y="T9"/>
                </a:cxn>
              </a:cxnLst>
              <a:rect l="0" t="0" r="r" b="b"/>
              <a:pathLst>
                <a:path w="56" h="60">
                  <a:moveTo>
                    <a:pt x="28" y="0"/>
                  </a:moveTo>
                  <a:lnTo>
                    <a:pt x="56" y="30"/>
                  </a:lnTo>
                  <a:lnTo>
                    <a:pt x="28" y="60"/>
                  </a:lnTo>
                  <a:lnTo>
                    <a:pt x="0" y="30"/>
                  </a:lnTo>
                  <a:lnTo>
                    <a:pt x="28" y="0"/>
                  </a:lnTo>
                  <a:close/>
                </a:path>
              </a:pathLst>
            </a:custGeom>
            <a:solidFill>
              <a:srgbClr val="00FFFF"/>
            </a:solidFill>
            <a:ln w="6350">
              <a:solidFill>
                <a:srgbClr val="000080"/>
              </a:solidFill>
              <a:prstDash val="solid"/>
              <a:round/>
              <a:headEnd/>
              <a:tailEnd/>
            </a:ln>
          </p:spPr>
          <p:txBody>
            <a:bodyPr/>
            <a:lstStyle/>
            <a:p>
              <a:endParaRPr lang="en-US" dirty="0"/>
            </a:p>
          </p:txBody>
        </p:sp>
        <p:sp>
          <p:nvSpPr>
            <p:cNvPr id="59" name="Freeform 63">
              <a:extLst>
                <a:ext uri="{FF2B5EF4-FFF2-40B4-BE49-F238E27FC236}">
                  <a16:creationId xmlns:a16="http://schemas.microsoft.com/office/drawing/2014/main" id="{A9B876D0-A9C4-D9B1-284C-BDE63BD97195}"/>
                </a:ext>
              </a:extLst>
            </p:cNvPr>
            <p:cNvSpPr>
              <a:spLocks/>
            </p:cNvSpPr>
            <p:nvPr/>
          </p:nvSpPr>
          <p:spPr bwMode="auto">
            <a:xfrm>
              <a:off x="4852" y="2235"/>
              <a:ext cx="57" cy="59"/>
            </a:xfrm>
            <a:custGeom>
              <a:avLst/>
              <a:gdLst>
                <a:gd name="T0" fmla="*/ 28 w 57"/>
                <a:gd name="T1" fmla="*/ 0 h 59"/>
                <a:gd name="T2" fmla="*/ 57 w 57"/>
                <a:gd name="T3" fmla="*/ 29 h 59"/>
                <a:gd name="T4" fmla="*/ 28 w 57"/>
                <a:gd name="T5" fmla="*/ 59 h 59"/>
                <a:gd name="T6" fmla="*/ 0 w 57"/>
                <a:gd name="T7" fmla="*/ 29 h 59"/>
                <a:gd name="T8" fmla="*/ 28 w 57"/>
                <a:gd name="T9" fmla="*/ 0 h 59"/>
              </a:gdLst>
              <a:ahLst/>
              <a:cxnLst>
                <a:cxn ang="0">
                  <a:pos x="T0" y="T1"/>
                </a:cxn>
                <a:cxn ang="0">
                  <a:pos x="T2" y="T3"/>
                </a:cxn>
                <a:cxn ang="0">
                  <a:pos x="T4" y="T5"/>
                </a:cxn>
                <a:cxn ang="0">
                  <a:pos x="T6" y="T7"/>
                </a:cxn>
                <a:cxn ang="0">
                  <a:pos x="T8" y="T9"/>
                </a:cxn>
              </a:cxnLst>
              <a:rect l="0" t="0" r="r" b="b"/>
              <a:pathLst>
                <a:path w="57" h="59">
                  <a:moveTo>
                    <a:pt x="28" y="0"/>
                  </a:moveTo>
                  <a:lnTo>
                    <a:pt x="57" y="29"/>
                  </a:lnTo>
                  <a:lnTo>
                    <a:pt x="28" y="59"/>
                  </a:lnTo>
                  <a:lnTo>
                    <a:pt x="0" y="29"/>
                  </a:lnTo>
                  <a:lnTo>
                    <a:pt x="28" y="0"/>
                  </a:lnTo>
                  <a:close/>
                </a:path>
              </a:pathLst>
            </a:custGeom>
            <a:solidFill>
              <a:srgbClr val="00FFFF"/>
            </a:solidFill>
            <a:ln w="6350">
              <a:solidFill>
                <a:srgbClr val="000080"/>
              </a:solidFill>
              <a:prstDash val="solid"/>
              <a:round/>
              <a:headEnd/>
              <a:tailEnd/>
            </a:ln>
          </p:spPr>
          <p:txBody>
            <a:bodyPr/>
            <a:lstStyle/>
            <a:p>
              <a:endParaRPr lang="en-US" dirty="0"/>
            </a:p>
          </p:txBody>
        </p:sp>
        <p:sp>
          <p:nvSpPr>
            <p:cNvPr id="60" name="Freeform 64">
              <a:extLst>
                <a:ext uri="{FF2B5EF4-FFF2-40B4-BE49-F238E27FC236}">
                  <a16:creationId xmlns:a16="http://schemas.microsoft.com/office/drawing/2014/main" id="{0A273E51-2210-17B9-128D-8D100FCFC066}"/>
                </a:ext>
              </a:extLst>
            </p:cNvPr>
            <p:cNvSpPr>
              <a:spLocks/>
            </p:cNvSpPr>
            <p:nvPr/>
          </p:nvSpPr>
          <p:spPr bwMode="auto">
            <a:xfrm>
              <a:off x="5091" y="1930"/>
              <a:ext cx="56" cy="59"/>
            </a:xfrm>
            <a:custGeom>
              <a:avLst/>
              <a:gdLst>
                <a:gd name="T0" fmla="*/ 28 w 56"/>
                <a:gd name="T1" fmla="*/ 0 h 59"/>
                <a:gd name="T2" fmla="*/ 56 w 56"/>
                <a:gd name="T3" fmla="*/ 30 h 59"/>
                <a:gd name="T4" fmla="*/ 28 w 56"/>
                <a:gd name="T5" fmla="*/ 59 h 59"/>
                <a:gd name="T6" fmla="*/ 0 w 56"/>
                <a:gd name="T7" fmla="*/ 30 h 59"/>
                <a:gd name="T8" fmla="*/ 28 w 56"/>
                <a:gd name="T9" fmla="*/ 0 h 59"/>
              </a:gdLst>
              <a:ahLst/>
              <a:cxnLst>
                <a:cxn ang="0">
                  <a:pos x="T0" y="T1"/>
                </a:cxn>
                <a:cxn ang="0">
                  <a:pos x="T2" y="T3"/>
                </a:cxn>
                <a:cxn ang="0">
                  <a:pos x="T4" y="T5"/>
                </a:cxn>
                <a:cxn ang="0">
                  <a:pos x="T6" y="T7"/>
                </a:cxn>
                <a:cxn ang="0">
                  <a:pos x="T8" y="T9"/>
                </a:cxn>
              </a:cxnLst>
              <a:rect l="0" t="0" r="r" b="b"/>
              <a:pathLst>
                <a:path w="56" h="59">
                  <a:moveTo>
                    <a:pt x="28" y="0"/>
                  </a:moveTo>
                  <a:lnTo>
                    <a:pt x="56" y="30"/>
                  </a:lnTo>
                  <a:lnTo>
                    <a:pt x="28" y="59"/>
                  </a:lnTo>
                  <a:lnTo>
                    <a:pt x="0" y="30"/>
                  </a:lnTo>
                  <a:lnTo>
                    <a:pt x="28" y="0"/>
                  </a:lnTo>
                  <a:close/>
                </a:path>
              </a:pathLst>
            </a:custGeom>
            <a:solidFill>
              <a:srgbClr val="000080"/>
            </a:solidFill>
            <a:ln w="6350">
              <a:solidFill>
                <a:srgbClr val="000080"/>
              </a:solidFill>
              <a:prstDash val="solid"/>
              <a:round/>
              <a:headEnd/>
              <a:tailEnd/>
            </a:ln>
          </p:spPr>
          <p:txBody>
            <a:bodyPr/>
            <a:lstStyle/>
            <a:p>
              <a:endParaRPr lang="en-US" dirty="0"/>
            </a:p>
          </p:txBody>
        </p:sp>
        <p:sp>
          <p:nvSpPr>
            <p:cNvPr id="61" name="Freeform 65">
              <a:extLst>
                <a:ext uri="{FF2B5EF4-FFF2-40B4-BE49-F238E27FC236}">
                  <a16:creationId xmlns:a16="http://schemas.microsoft.com/office/drawing/2014/main" id="{09CF6B21-7A9B-A77F-84CF-F7789B53F1F5}"/>
                </a:ext>
              </a:extLst>
            </p:cNvPr>
            <p:cNvSpPr>
              <a:spLocks/>
            </p:cNvSpPr>
            <p:nvPr/>
          </p:nvSpPr>
          <p:spPr bwMode="auto">
            <a:xfrm>
              <a:off x="4852" y="1832"/>
              <a:ext cx="57" cy="60"/>
            </a:xfrm>
            <a:custGeom>
              <a:avLst/>
              <a:gdLst>
                <a:gd name="T0" fmla="*/ 28 w 57"/>
                <a:gd name="T1" fmla="*/ 0 h 60"/>
                <a:gd name="T2" fmla="*/ 57 w 57"/>
                <a:gd name="T3" fmla="*/ 30 h 60"/>
                <a:gd name="T4" fmla="*/ 28 w 57"/>
                <a:gd name="T5" fmla="*/ 60 h 60"/>
                <a:gd name="T6" fmla="*/ 0 w 57"/>
                <a:gd name="T7" fmla="*/ 30 h 60"/>
                <a:gd name="T8" fmla="*/ 28 w 57"/>
                <a:gd name="T9" fmla="*/ 0 h 60"/>
              </a:gdLst>
              <a:ahLst/>
              <a:cxnLst>
                <a:cxn ang="0">
                  <a:pos x="T0" y="T1"/>
                </a:cxn>
                <a:cxn ang="0">
                  <a:pos x="T2" y="T3"/>
                </a:cxn>
                <a:cxn ang="0">
                  <a:pos x="T4" y="T5"/>
                </a:cxn>
                <a:cxn ang="0">
                  <a:pos x="T6" y="T7"/>
                </a:cxn>
                <a:cxn ang="0">
                  <a:pos x="T8" y="T9"/>
                </a:cxn>
              </a:cxnLst>
              <a:rect l="0" t="0" r="r" b="b"/>
              <a:pathLst>
                <a:path w="57" h="60">
                  <a:moveTo>
                    <a:pt x="28" y="0"/>
                  </a:moveTo>
                  <a:lnTo>
                    <a:pt x="57" y="30"/>
                  </a:lnTo>
                  <a:lnTo>
                    <a:pt x="28" y="60"/>
                  </a:lnTo>
                  <a:lnTo>
                    <a:pt x="0" y="30"/>
                  </a:lnTo>
                  <a:lnTo>
                    <a:pt x="28" y="0"/>
                  </a:lnTo>
                  <a:close/>
                </a:path>
              </a:pathLst>
            </a:custGeom>
            <a:solidFill>
              <a:srgbClr val="000080"/>
            </a:solidFill>
            <a:ln w="6350">
              <a:solidFill>
                <a:srgbClr val="000080"/>
              </a:solidFill>
              <a:prstDash val="solid"/>
              <a:round/>
              <a:headEnd/>
              <a:tailEnd/>
            </a:ln>
          </p:spPr>
          <p:txBody>
            <a:bodyPr/>
            <a:lstStyle/>
            <a:p>
              <a:endParaRPr lang="en-US" dirty="0"/>
            </a:p>
          </p:txBody>
        </p:sp>
        <p:sp>
          <p:nvSpPr>
            <p:cNvPr id="62" name="Oval 66">
              <a:extLst>
                <a:ext uri="{FF2B5EF4-FFF2-40B4-BE49-F238E27FC236}">
                  <a16:creationId xmlns:a16="http://schemas.microsoft.com/office/drawing/2014/main" id="{B4AAB7FB-DA5A-565F-A086-BD90E47A0413}"/>
                </a:ext>
              </a:extLst>
            </p:cNvPr>
            <p:cNvSpPr>
              <a:spLocks noChangeArrowheads="1"/>
            </p:cNvSpPr>
            <p:nvPr/>
          </p:nvSpPr>
          <p:spPr bwMode="auto">
            <a:xfrm>
              <a:off x="4686" y="1811"/>
              <a:ext cx="53" cy="55"/>
            </a:xfrm>
            <a:prstGeom prst="ellipse">
              <a:avLst/>
            </a:prstGeom>
            <a:solidFill>
              <a:srgbClr val="FF0000"/>
            </a:solidFill>
            <a:ln w="6350">
              <a:solidFill>
                <a:srgbClr val="FF0000"/>
              </a:solidFill>
              <a:round/>
              <a:headEnd/>
              <a:tailEnd/>
            </a:ln>
          </p:spPr>
          <p:txBody>
            <a:bodyPr/>
            <a:lstStyle/>
            <a:p>
              <a:endParaRPr lang="en-US" dirty="0"/>
            </a:p>
          </p:txBody>
        </p:sp>
        <p:sp>
          <p:nvSpPr>
            <p:cNvPr id="63" name="Oval 67">
              <a:extLst>
                <a:ext uri="{FF2B5EF4-FFF2-40B4-BE49-F238E27FC236}">
                  <a16:creationId xmlns:a16="http://schemas.microsoft.com/office/drawing/2014/main" id="{C3D5CBBE-06A3-6A8B-F600-0C3B6E89A7F4}"/>
                </a:ext>
              </a:extLst>
            </p:cNvPr>
            <p:cNvSpPr>
              <a:spLocks noChangeArrowheads="1"/>
            </p:cNvSpPr>
            <p:nvPr/>
          </p:nvSpPr>
          <p:spPr bwMode="auto">
            <a:xfrm>
              <a:off x="5054" y="1900"/>
              <a:ext cx="53" cy="55"/>
            </a:xfrm>
            <a:prstGeom prst="ellipse">
              <a:avLst/>
            </a:prstGeom>
            <a:solidFill>
              <a:srgbClr val="FF0000"/>
            </a:solidFill>
            <a:ln w="6350">
              <a:solidFill>
                <a:srgbClr val="FF0000"/>
              </a:solidFill>
              <a:round/>
              <a:headEnd/>
              <a:tailEnd/>
            </a:ln>
          </p:spPr>
          <p:txBody>
            <a:bodyPr/>
            <a:lstStyle/>
            <a:p>
              <a:endParaRPr lang="en-US" dirty="0"/>
            </a:p>
          </p:txBody>
        </p:sp>
        <p:sp>
          <p:nvSpPr>
            <p:cNvPr id="448" name="Rectangle 68">
              <a:extLst>
                <a:ext uri="{FF2B5EF4-FFF2-40B4-BE49-F238E27FC236}">
                  <a16:creationId xmlns:a16="http://schemas.microsoft.com/office/drawing/2014/main" id="{28D52053-26FE-CDB0-ECA8-C01CA09772AA}"/>
                </a:ext>
              </a:extLst>
            </p:cNvPr>
            <p:cNvSpPr>
              <a:spLocks noChangeArrowheads="1"/>
            </p:cNvSpPr>
            <p:nvPr/>
          </p:nvSpPr>
          <p:spPr bwMode="auto">
            <a:xfrm>
              <a:off x="4221" y="2336"/>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ko-KR" altLang="en-US" sz="600">
                  <a:solidFill>
                    <a:srgbClr val="000000"/>
                  </a:solidFill>
                  <a:latin typeface="Arial" pitchFamily="34" charset="0"/>
                  <a:ea typeface="굴림" pitchFamily="34" charset="-127"/>
                </a:rPr>
                <a:t>0</a:t>
              </a:r>
              <a:endParaRPr lang="ko-KR" altLang="en-US">
                <a:ea typeface="굴림" pitchFamily="34" charset="-127"/>
              </a:endParaRPr>
            </a:p>
          </p:txBody>
        </p:sp>
        <p:sp>
          <p:nvSpPr>
            <p:cNvPr id="452" name="Rectangle 69">
              <a:extLst>
                <a:ext uri="{FF2B5EF4-FFF2-40B4-BE49-F238E27FC236}">
                  <a16:creationId xmlns:a16="http://schemas.microsoft.com/office/drawing/2014/main" id="{55ADA4FC-D091-637B-FF33-F89189C67899}"/>
                </a:ext>
              </a:extLst>
            </p:cNvPr>
            <p:cNvSpPr>
              <a:spLocks noChangeArrowheads="1"/>
            </p:cNvSpPr>
            <p:nvPr/>
          </p:nvSpPr>
          <p:spPr bwMode="auto">
            <a:xfrm>
              <a:off x="4221" y="2235"/>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ko-KR" altLang="en-US" sz="600">
                  <a:solidFill>
                    <a:srgbClr val="000000"/>
                  </a:solidFill>
                  <a:latin typeface="Arial" pitchFamily="34" charset="0"/>
                  <a:ea typeface="굴림" pitchFamily="34" charset="-127"/>
                </a:rPr>
                <a:t>1</a:t>
              </a:r>
              <a:endParaRPr lang="ko-KR" altLang="en-US">
                <a:ea typeface="굴림" pitchFamily="34" charset="-127"/>
              </a:endParaRPr>
            </a:p>
          </p:txBody>
        </p:sp>
        <p:sp>
          <p:nvSpPr>
            <p:cNvPr id="453" name="Rectangle 70">
              <a:extLst>
                <a:ext uri="{FF2B5EF4-FFF2-40B4-BE49-F238E27FC236}">
                  <a16:creationId xmlns:a16="http://schemas.microsoft.com/office/drawing/2014/main" id="{139E1C69-88F6-094C-057F-57152BE0B0F0}"/>
                </a:ext>
              </a:extLst>
            </p:cNvPr>
            <p:cNvSpPr>
              <a:spLocks noChangeArrowheads="1"/>
            </p:cNvSpPr>
            <p:nvPr/>
          </p:nvSpPr>
          <p:spPr bwMode="auto">
            <a:xfrm>
              <a:off x="4221" y="2133"/>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ko-KR" altLang="en-US" sz="600">
                  <a:solidFill>
                    <a:srgbClr val="000000"/>
                  </a:solidFill>
                  <a:latin typeface="Arial" pitchFamily="34" charset="0"/>
                  <a:ea typeface="굴림" pitchFamily="34" charset="-127"/>
                </a:rPr>
                <a:t>2</a:t>
              </a:r>
              <a:endParaRPr lang="ko-KR" altLang="en-US">
                <a:ea typeface="굴림" pitchFamily="34" charset="-127"/>
              </a:endParaRPr>
            </a:p>
          </p:txBody>
        </p:sp>
        <p:sp>
          <p:nvSpPr>
            <p:cNvPr id="454" name="Rectangle 71">
              <a:extLst>
                <a:ext uri="{FF2B5EF4-FFF2-40B4-BE49-F238E27FC236}">
                  <a16:creationId xmlns:a16="http://schemas.microsoft.com/office/drawing/2014/main" id="{9ECFD55D-6E2E-1047-E2D6-507C3C73F163}"/>
                </a:ext>
              </a:extLst>
            </p:cNvPr>
            <p:cNvSpPr>
              <a:spLocks noChangeArrowheads="1"/>
            </p:cNvSpPr>
            <p:nvPr/>
          </p:nvSpPr>
          <p:spPr bwMode="auto">
            <a:xfrm>
              <a:off x="4221" y="2032"/>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ko-KR" altLang="en-US" sz="600">
                  <a:solidFill>
                    <a:srgbClr val="000000"/>
                  </a:solidFill>
                  <a:latin typeface="Arial" pitchFamily="34" charset="0"/>
                  <a:ea typeface="굴림" pitchFamily="34" charset="-127"/>
                </a:rPr>
                <a:t>3</a:t>
              </a:r>
              <a:endParaRPr lang="ko-KR" altLang="en-US">
                <a:ea typeface="굴림" pitchFamily="34" charset="-127"/>
              </a:endParaRPr>
            </a:p>
          </p:txBody>
        </p:sp>
        <p:sp>
          <p:nvSpPr>
            <p:cNvPr id="455" name="Rectangle 72">
              <a:extLst>
                <a:ext uri="{FF2B5EF4-FFF2-40B4-BE49-F238E27FC236}">
                  <a16:creationId xmlns:a16="http://schemas.microsoft.com/office/drawing/2014/main" id="{4D4225DB-FE59-AC7B-659C-964AB781D2AC}"/>
                </a:ext>
              </a:extLst>
            </p:cNvPr>
            <p:cNvSpPr>
              <a:spLocks noChangeArrowheads="1"/>
            </p:cNvSpPr>
            <p:nvPr/>
          </p:nvSpPr>
          <p:spPr bwMode="auto">
            <a:xfrm>
              <a:off x="4221" y="1930"/>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ko-KR" altLang="en-US" sz="600">
                  <a:solidFill>
                    <a:srgbClr val="000000"/>
                  </a:solidFill>
                  <a:latin typeface="Arial" pitchFamily="34" charset="0"/>
                  <a:ea typeface="굴림" pitchFamily="34" charset="-127"/>
                </a:rPr>
                <a:t>4</a:t>
              </a:r>
              <a:endParaRPr lang="ko-KR" altLang="en-US">
                <a:ea typeface="굴림" pitchFamily="34" charset="-127"/>
              </a:endParaRPr>
            </a:p>
          </p:txBody>
        </p:sp>
        <p:sp>
          <p:nvSpPr>
            <p:cNvPr id="460" name="Rectangle 73">
              <a:extLst>
                <a:ext uri="{FF2B5EF4-FFF2-40B4-BE49-F238E27FC236}">
                  <a16:creationId xmlns:a16="http://schemas.microsoft.com/office/drawing/2014/main" id="{3AD706CF-408D-28FF-E97E-8D23CCE446A4}"/>
                </a:ext>
              </a:extLst>
            </p:cNvPr>
            <p:cNvSpPr>
              <a:spLocks noChangeArrowheads="1"/>
            </p:cNvSpPr>
            <p:nvPr/>
          </p:nvSpPr>
          <p:spPr bwMode="auto">
            <a:xfrm>
              <a:off x="4221" y="1828"/>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ko-KR" altLang="en-US" sz="600">
                  <a:solidFill>
                    <a:srgbClr val="000000"/>
                  </a:solidFill>
                  <a:latin typeface="Arial" pitchFamily="34" charset="0"/>
                  <a:ea typeface="굴림" pitchFamily="34" charset="-127"/>
                </a:rPr>
                <a:t>5</a:t>
              </a:r>
              <a:endParaRPr lang="ko-KR" altLang="en-US">
                <a:ea typeface="굴림" pitchFamily="34" charset="-127"/>
              </a:endParaRPr>
            </a:p>
          </p:txBody>
        </p:sp>
        <p:sp>
          <p:nvSpPr>
            <p:cNvPr id="461" name="Rectangle 74">
              <a:extLst>
                <a:ext uri="{FF2B5EF4-FFF2-40B4-BE49-F238E27FC236}">
                  <a16:creationId xmlns:a16="http://schemas.microsoft.com/office/drawing/2014/main" id="{7D328178-F20F-EC38-8555-749EC9C9D898}"/>
                </a:ext>
              </a:extLst>
            </p:cNvPr>
            <p:cNvSpPr>
              <a:spLocks noChangeArrowheads="1"/>
            </p:cNvSpPr>
            <p:nvPr/>
          </p:nvSpPr>
          <p:spPr bwMode="auto">
            <a:xfrm>
              <a:off x="4221" y="1731"/>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ko-KR" altLang="en-US" sz="600">
                  <a:solidFill>
                    <a:srgbClr val="000000"/>
                  </a:solidFill>
                  <a:latin typeface="Arial" pitchFamily="34" charset="0"/>
                  <a:ea typeface="굴림" pitchFamily="34" charset="-127"/>
                </a:rPr>
                <a:t>6</a:t>
              </a:r>
              <a:endParaRPr lang="ko-KR" altLang="en-US">
                <a:ea typeface="굴림" pitchFamily="34" charset="-127"/>
              </a:endParaRPr>
            </a:p>
          </p:txBody>
        </p:sp>
        <p:sp>
          <p:nvSpPr>
            <p:cNvPr id="462" name="Rectangle 75">
              <a:extLst>
                <a:ext uri="{FF2B5EF4-FFF2-40B4-BE49-F238E27FC236}">
                  <a16:creationId xmlns:a16="http://schemas.microsoft.com/office/drawing/2014/main" id="{FE116E63-2C07-6323-18A8-3A2E89C576A0}"/>
                </a:ext>
              </a:extLst>
            </p:cNvPr>
            <p:cNvSpPr>
              <a:spLocks noChangeArrowheads="1"/>
            </p:cNvSpPr>
            <p:nvPr/>
          </p:nvSpPr>
          <p:spPr bwMode="auto">
            <a:xfrm>
              <a:off x="4221" y="1629"/>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ko-KR" altLang="en-US" sz="600">
                  <a:solidFill>
                    <a:srgbClr val="000000"/>
                  </a:solidFill>
                  <a:latin typeface="Arial" pitchFamily="34" charset="0"/>
                  <a:ea typeface="굴림" pitchFamily="34" charset="-127"/>
                </a:rPr>
                <a:t>7</a:t>
              </a:r>
              <a:endParaRPr lang="ko-KR" altLang="en-US">
                <a:ea typeface="굴림" pitchFamily="34" charset="-127"/>
              </a:endParaRPr>
            </a:p>
          </p:txBody>
        </p:sp>
        <p:sp>
          <p:nvSpPr>
            <p:cNvPr id="463" name="Rectangle 76">
              <a:extLst>
                <a:ext uri="{FF2B5EF4-FFF2-40B4-BE49-F238E27FC236}">
                  <a16:creationId xmlns:a16="http://schemas.microsoft.com/office/drawing/2014/main" id="{83F45160-3B0B-514B-C209-47F693A785E1}"/>
                </a:ext>
              </a:extLst>
            </p:cNvPr>
            <p:cNvSpPr>
              <a:spLocks noChangeArrowheads="1"/>
            </p:cNvSpPr>
            <p:nvPr/>
          </p:nvSpPr>
          <p:spPr bwMode="auto">
            <a:xfrm>
              <a:off x="4221" y="1528"/>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ko-KR" altLang="en-US" sz="600">
                  <a:solidFill>
                    <a:srgbClr val="000000"/>
                  </a:solidFill>
                  <a:latin typeface="Arial" pitchFamily="34" charset="0"/>
                  <a:ea typeface="굴림" pitchFamily="34" charset="-127"/>
                </a:rPr>
                <a:t>8</a:t>
              </a:r>
              <a:endParaRPr lang="ko-KR" altLang="en-US">
                <a:ea typeface="굴림" pitchFamily="34" charset="-127"/>
              </a:endParaRPr>
            </a:p>
          </p:txBody>
        </p:sp>
        <p:sp>
          <p:nvSpPr>
            <p:cNvPr id="468" name="Rectangle 77">
              <a:extLst>
                <a:ext uri="{FF2B5EF4-FFF2-40B4-BE49-F238E27FC236}">
                  <a16:creationId xmlns:a16="http://schemas.microsoft.com/office/drawing/2014/main" id="{D9B3BD5B-A336-79AC-6448-A49BBB7015EB}"/>
                </a:ext>
              </a:extLst>
            </p:cNvPr>
            <p:cNvSpPr>
              <a:spLocks noChangeArrowheads="1"/>
            </p:cNvSpPr>
            <p:nvPr/>
          </p:nvSpPr>
          <p:spPr bwMode="auto">
            <a:xfrm>
              <a:off x="4221" y="1426"/>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ko-KR" altLang="en-US" sz="600">
                  <a:solidFill>
                    <a:srgbClr val="000000"/>
                  </a:solidFill>
                  <a:latin typeface="Arial" pitchFamily="34" charset="0"/>
                  <a:ea typeface="굴림" pitchFamily="34" charset="-127"/>
                </a:rPr>
                <a:t>9</a:t>
              </a:r>
              <a:endParaRPr lang="ko-KR" altLang="en-US">
                <a:ea typeface="굴림" pitchFamily="34" charset="-127"/>
              </a:endParaRPr>
            </a:p>
          </p:txBody>
        </p:sp>
        <p:sp>
          <p:nvSpPr>
            <p:cNvPr id="469" name="Rectangle 78">
              <a:extLst>
                <a:ext uri="{FF2B5EF4-FFF2-40B4-BE49-F238E27FC236}">
                  <a16:creationId xmlns:a16="http://schemas.microsoft.com/office/drawing/2014/main" id="{38CC1701-2D0E-C336-F01E-ECF9E2E1CE34}"/>
                </a:ext>
              </a:extLst>
            </p:cNvPr>
            <p:cNvSpPr>
              <a:spLocks noChangeArrowheads="1"/>
            </p:cNvSpPr>
            <p:nvPr/>
          </p:nvSpPr>
          <p:spPr bwMode="auto">
            <a:xfrm>
              <a:off x="4197" y="1324"/>
              <a:ext cx="7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ko-KR" altLang="en-US" sz="600">
                  <a:solidFill>
                    <a:srgbClr val="000000"/>
                  </a:solidFill>
                  <a:latin typeface="Arial" pitchFamily="34" charset="0"/>
                  <a:ea typeface="굴림" pitchFamily="34" charset="-127"/>
                </a:rPr>
                <a:t>10</a:t>
              </a:r>
              <a:endParaRPr lang="ko-KR" altLang="en-US">
                <a:ea typeface="굴림" pitchFamily="34" charset="-127"/>
              </a:endParaRPr>
            </a:p>
          </p:txBody>
        </p:sp>
        <p:sp>
          <p:nvSpPr>
            <p:cNvPr id="470" name="Rectangle 79">
              <a:extLst>
                <a:ext uri="{FF2B5EF4-FFF2-40B4-BE49-F238E27FC236}">
                  <a16:creationId xmlns:a16="http://schemas.microsoft.com/office/drawing/2014/main" id="{D92A81A6-8AAB-39D7-B011-11F1F1308976}"/>
                </a:ext>
              </a:extLst>
            </p:cNvPr>
            <p:cNvSpPr>
              <a:spLocks noChangeArrowheads="1"/>
            </p:cNvSpPr>
            <p:nvPr/>
          </p:nvSpPr>
          <p:spPr bwMode="auto">
            <a:xfrm>
              <a:off x="4266"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ko-KR" altLang="en-US" sz="600">
                  <a:solidFill>
                    <a:srgbClr val="000000"/>
                  </a:solidFill>
                  <a:latin typeface="Arial" pitchFamily="34" charset="0"/>
                  <a:ea typeface="굴림" pitchFamily="34" charset="-127"/>
                </a:rPr>
                <a:t>0</a:t>
              </a:r>
              <a:endParaRPr lang="ko-KR" altLang="en-US">
                <a:ea typeface="굴림" pitchFamily="34" charset="-127"/>
              </a:endParaRPr>
            </a:p>
          </p:txBody>
        </p:sp>
        <p:sp>
          <p:nvSpPr>
            <p:cNvPr id="471" name="Rectangle 80">
              <a:extLst>
                <a:ext uri="{FF2B5EF4-FFF2-40B4-BE49-F238E27FC236}">
                  <a16:creationId xmlns:a16="http://schemas.microsoft.com/office/drawing/2014/main" id="{3A89B26F-47BD-9C73-F28C-CAEC394462E4}"/>
                </a:ext>
              </a:extLst>
            </p:cNvPr>
            <p:cNvSpPr>
              <a:spLocks noChangeArrowheads="1"/>
            </p:cNvSpPr>
            <p:nvPr/>
          </p:nvSpPr>
          <p:spPr bwMode="auto">
            <a:xfrm>
              <a:off x="4387"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ko-KR" altLang="en-US" sz="600">
                  <a:solidFill>
                    <a:srgbClr val="000000"/>
                  </a:solidFill>
                  <a:latin typeface="Arial" pitchFamily="34" charset="0"/>
                  <a:ea typeface="굴림" pitchFamily="34" charset="-127"/>
                </a:rPr>
                <a:t>1</a:t>
              </a:r>
              <a:endParaRPr lang="ko-KR" altLang="en-US">
                <a:ea typeface="굴림" pitchFamily="34" charset="-127"/>
              </a:endParaRPr>
            </a:p>
          </p:txBody>
        </p:sp>
        <p:sp>
          <p:nvSpPr>
            <p:cNvPr id="472" name="Rectangle 81">
              <a:extLst>
                <a:ext uri="{FF2B5EF4-FFF2-40B4-BE49-F238E27FC236}">
                  <a16:creationId xmlns:a16="http://schemas.microsoft.com/office/drawing/2014/main" id="{DB81F932-5689-194F-007B-F9B4365EDACD}"/>
                </a:ext>
              </a:extLst>
            </p:cNvPr>
            <p:cNvSpPr>
              <a:spLocks noChangeArrowheads="1"/>
            </p:cNvSpPr>
            <p:nvPr/>
          </p:nvSpPr>
          <p:spPr bwMode="auto">
            <a:xfrm>
              <a:off x="4504"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ko-KR" altLang="en-US" sz="600">
                  <a:solidFill>
                    <a:srgbClr val="000000"/>
                  </a:solidFill>
                  <a:latin typeface="Arial" pitchFamily="34" charset="0"/>
                  <a:ea typeface="굴림" pitchFamily="34" charset="-127"/>
                </a:rPr>
                <a:t>2</a:t>
              </a:r>
              <a:endParaRPr lang="ko-KR" altLang="en-US">
                <a:ea typeface="굴림" pitchFamily="34" charset="-127"/>
              </a:endParaRPr>
            </a:p>
          </p:txBody>
        </p:sp>
        <p:sp>
          <p:nvSpPr>
            <p:cNvPr id="473" name="Rectangle 82">
              <a:extLst>
                <a:ext uri="{FF2B5EF4-FFF2-40B4-BE49-F238E27FC236}">
                  <a16:creationId xmlns:a16="http://schemas.microsoft.com/office/drawing/2014/main" id="{E43E428E-2F3A-DA78-1CDD-E10AA2059D47}"/>
                </a:ext>
              </a:extLst>
            </p:cNvPr>
            <p:cNvSpPr>
              <a:spLocks noChangeArrowheads="1"/>
            </p:cNvSpPr>
            <p:nvPr/>
          </p:nvSpPr>
          <p:spPr bwMode="auto">
            <a:xfrm>
              <a:off x="4626"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ko-KR" altLang="en-US" sz="600">
                  <a:solidFill>
                    <a:srgbClr val="000000"/>
                  </a:solidFill>
                  <a:latin typeface="Arial" pitchFamily="34" charset="0"/>
                  <a:ea typeface="굴림" pitchFamily="34" charset="-127"/>
                </a:rPr>
                <a:t>3</a:t>
              </a:r>
              <a:endParaRPr lang="ko-KR" altLang="en-US">
                <a:ea typeface="굴림" pitchFamily="34" charset="-127"/>
              </a:endParaRPr>
            </a:p>
          </p:txBody>
        </p:sp>
        <p:sp>
          <p:nvSpPr>
            <p:cNvPr id="474" name="Rectangle 83">
              <a:extLst>
                <a:ext uri="{FF2B5EF4-FFF2-40B4-BE49-F238E27FC236}">
                  <a16:creationId xmlns:a16="http://schemas.microsoft.com/office/drawing/2014/main" id="{A5B465A5-7F52-D24B-1A0E-2724D2E11A43}"/>
                </a:ext>
              </a:extLst>
            </p:cNvPr>
            <p:cNvSpPr>
              <a:spLocks noChangeArrowheads="1"/>
            </p:cNvSpPr>
            <p:nvPr/>
          </p:nvSpPr>
          <p:spPr bwMode="auto">
            <a:xfrm>
              <a:off x="4747"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ko-KR" altLang="en-US" sz="600">
                  <a:solidFill>
                    <a:srgbClr val="000000"/>
                  </a:solidFill>
                  <a:latin typeface="Arial" pitchFamily="34" charset="0"/>
                  <a:ea typeface="굴림" pitchFamily="34" charset="-127"/>
                </a:rPr>
                <a:t>4</a:t>
              </a:r>
              <a:endParaRPr lang="ko-KR" altLang="en-US">
                <a:ea typeface="굴림" pitchFamily="34" charset="-127"/>
              </a:endParaRPr>
            </a:p>
          </p:txBody>
        </p:sp>
        <p:sp>
          <p:nvSpPr>
            <p:cNvPr id="475" name="Rectangle 84">
              <a:extLst>
                <a:ext uri="{FF2B5EF4-FFF2-40B4-BE49-F238E27FC236}">
                  <a16:creationId xmlns:a16="http://schemas.microsoft.com/office/drawing/2014/main" id="{D8C1DBE8-E02F-FA5B-ED8D-71AD1F6C15B1}"/>
                </a:ext>
              </a:extLst>
            </p:cNvPr>
            <p:cNvSpPr>
              <a:spLocks noChangeArrowheads="1"/>
            </p:cNvSpPr>
            <p:nvPr/>
          </p:nvSpPr>
          <p:spPr bwMode="auto">
            <a:xfrm>
              <a:off x="4868"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ko-KR" altLang="en-US" sz="600">
                  <a:solidFill>
                    <a:srgbClr val="000000"/>
                  </a:solidFill>
                  <a:latin typeface="Arial" pitchFamily="34" charset="0"/>
                  <a:ea typeface="굴림" pitchFamily="34" charset="-127"/>
                </a:rPr>
                <a:t>5</a:t>
              </a:r>
              <a:endParaRPr lang="ko-KR" altLang="en-US">
                <a:ea typeface="굴림" pitchFamily="34" charset="-127"/>
              </a:endParaRPr>
            </a:p>
          </p:txBody>
        </p:sp>
        <p:sp>
          <p:nvSpPr>
            <p:cNvPr id="476" name="Rectangle 85">
              <a:extLst>
                <a:ext uri="{FF2B5EF4-FFF2-40B4-BE49-F238E27FC236}">
                  <a16:creationId xmlns:a16="http://schemas.microsoft.com/office/drawing/2014/main" id="{F841F17A-F5EF-291D-D5E2-295C2F02B786}"/>
                </a:ext>
              </a:extLst>
            </p:cNvPr>
            <p:cNvSpPr>
              <a:spLocks noChangeArrowheads="1"/>
            </p:cNvSpPr>
            <p:nvPr/>
          </p:nvSpPr>
          <p:spPr bwMode="auto">
            <a:xfrm>
              <a:off x="4986"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ko-KR" altLang="en-US" sz="600">
                  <a:solidFill>
                    <a:srgbClr val="000000"/>
                  </a:solidFill>
                  <a:latin typeface="Arial" pitchFamily="34" charset="0"/>
                  <a:ea typeface="굴림" pitchFamily="34" charset="-127"/>
                </a:rPr>
                <a:t>6</a:t>
              </a:r>
              <a:endParaRPr lang="ko-KR" altLang="en-US">
                <a:ea typeface="굴림" pitchFamily="34" charset="-127"/>
              </a:endParaRPr>
            </a:p>
          </p:txBody>
        </p:sp>
        <p:sp>
          <p:nvSpPr>
            <p:cNvPr id="477" name="Rectangle 86">
              <a:extLst>
                <a:ext uri="{FF2B5EF4-FFF2-40B4-BE49-F238E27FC236}">
                  <a16:creationId xmlns:a16="http://schemas.microsoft.com/office/drawing/2014/main" id="{C7AB2395-0A6D-D294-0CBC-3A0B3AA12AF1}"/>
                </a:ext>
              </a:extLst>
            </p:cNvPr>
            <p:cNvSpPr>
              <a:spLocks noChangeArrowheads="1"/>
            </p:cNvSpPr>
            <p:nvPr/>
          </p:nvSpPr>
          <p:spPr bwMode="auto">
            <a:xfrm>
              <a:off x="5107"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ko-KR" altLang="en-US" sz="600">
                  <a:solidFill>
                    <a:srgbClr val="000000"/>
                  </a:solidFill>
                  <a:latin typeface="Arial" pitchFamily="34" charset="0"/>
                  <a:ea typeface="굴림" pitchFamily="34" charset="-127"/>
                </a:rPr>
                <a:t>7</a:t>
              </a:r>
              <a:endParaRPr lang="ko-KR" altLang="en-US">
                <a:ea typeface="굴림" pitchFamily="34" charset="-127"/>
              </a:endParaRPr>
            </a:p>
          </p:txBody>
        </p:sp>
        <p:sp>
          <p:nvSpPr>
            <p:cNvPr id="478" name="Rectangle 87">
              <a:extLst>
                <a:ext uri="{FF2B5EF4-FFF2-40B4-BE49-F238E27FC236}">
                  <a16:creationId xmlns:a16="http://schemas.microsoft.com/office/drawing/2014/main" id="{4764BF20-ABC8-9769-AC2B-90E2C5F59063}"/>
                </a:ext>
              </a:extLst>
            </p:cNvPr>
            <p:cNvSpPr>
              <a:spLocks noChangeArrowheads="1"/>
            </p:cNvSpPr>
            <p:nvPr/>
          </p:nvSpPr>
          <p:spPr bwMode="auto">
            <a:xfrm>
              <a:off x="5228"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ko-KR" altLang="en-US" sz="600">
                  <a:solidFill>
                    <a:srgbClr val="000000"/>
                  </a:solidFill>
                  <a:latin typeface="Arial" pitchFamily="34" charset="0"/>
                  <a:ea typeface="굴림" pitchFamily="34" charset="-127"/>
                </a:rPr>
                <a:t>8</a:t>
              </a:r>
              <a:endParaRPr lang="ko-KR" altLang="en-US">
                <a:ea typeface="굴림" pitchFamily="34" charset="-127"/>
              </a:endParaRPr>
            </a:p>
          </p:txBody>
        </p:sp>
        <p:sp>
          <p:nvSpPr>
            <p:cNvPr id="479" name="Rectangle 88">
              <a:extLst>
                <a:ext uri="{FF2B5EF4-FFF2-40B4-BE49-F238E27FC236}">
                  <a16:creationId xmlns:a16="http://schemas.microsoft.com/office/drawing/2014/main" id="{D32D3E36-9C22-E71E-0AF0-29335B5E5562}"/>
                </a:ext>
              </a:extLst>
            </p:cNvPr>
            <p:cNvSpPr>
              <a:spLocks noChangeArrowheads="1"/>
            </p:cNvSpPr>
            <p:nvPr/>
          </p:nvSpPr>
          <p:spPr bwMode="auto">
            <a:xfrm>
              <a:off x="5346"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ko-KR" altLang="en-US" sz="600">
                  <a:solidFill>
                    <a:srgbClr val="000000"/>
                  </a:solidFill>
                  <a:latin typeface="Arial" pitchFamily="34" charset="0"/>
                  <a:ea typeface="굴림" pitchFamily="34" charset="-127"/>
                </a:rPr>
                <a:t>9</a:t>
              </a:r>
              <a:endParaRPr lang="ko-KR" altLang="en-US">
                <a:ea typeface="굴림" pitchFamily="34" charset="-127"/>
              </a:endParaRPr>
            </a:p>
          </p:txBody>
        </p:sp>
        <p:sp>
          <p:nvSpPr>
            <p:cNvPr id="480" name="Rectangle 89">
              <a:extLst>
                <a:ext uri="{FF2B5EF4-FFF2-40B4-BE49-F238E27FC236}">
                  <a16:creationId xmlns:a16="http://schemas.microsoft.com/office/drawing/2014/main" id="{DB903BEC-164B-A583-69AC-1C426D8C9E91}"/>
                </a:ext>
              </a:extLst>
            </p:cNvPr>
            <p:cNvSpPr>
              <a:spLocks noChangeArrowheads="1"/>
            </p:cNvSpPr>
            <p:nvPr/>
          </p:nvSpPr>
          <p:spPr bwMode="auto">
            <a:xfrm>
              <a:off x="5455" y="2404"/>
              <a:ext cx="7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ko-KR" altLang="en-US" sz="600">
                  <a:solidFill>
                    <a:srgbClr val="000000"/>
                  </a:solidFill>
                  <a:latin typeface="Arial" pitchFamily="34" charset="0"/>
                  <a:ea typeface="굴림" pitchFamily="34" charset="-127"/>
                </a:rPr>
                <a:t>10</a:t>
              </a:r>
              <a:endParaRPr lang="ko-KR" altLang="en-US">
                <a:ea typeface="굴림" pitchFamily="34" charset="-127"/>
              </a:endParaRPr>
            </a:p>
          </p:txBody>
        </p:sp>
        <p:sp>
          <p:nvSpPr>
            <p:cNvPr id="481" name="Rectangle 90">
              <a:extLst>
                <a:ext uri="{FF2B5EF4-FFF2-40B4-BE49-F238E27FC236}">
                  <a16:creationId xmlns:a16="http://schemas.microsoft.com/office/drawing/2014/main" id="{BAA6D5E5-B2E9-C937-09EE-48BC3EC9EAB2}"/>
                </a:ext>
              </a:extLst>
            </p:cNvPr>
            <p:cNvSpPr>
              <a:spLocks noChangeArrowheads="1"/>
            </p:cNvSpPr>
            <p:nvPr/>
          </p:nvSpPr>
          <p:spPr bwMode="auto">
            <a:xfrm>
              <a:off x="4144" y="1265"/>
              <a:ext cx="1400" cy="1254"/>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82" name="Freeform 91">
              <a:extLst>
                <a:ext uri="{FF2B5EF4-FFF2-40B4-BE49-F238E27FC236}">
                  <a16:creationId xmlns:a16="http://schemas.microsoft.com/office/drawing/2014/main" id="{914CE34C-1266-218D-7E77-DABEE592DE36}"/>
                </a:ext>
              </a:extLst>
            </p:cNvPr>
            <p:cNvSpPr>
              <a:spLocks/>
            </p:cNvSpPr>
            <p:nvPr/>
          </p:nvSpPr>
          <p:spPr bwMode="auto">
            <a:xfrm>
              <a:off x="4426" y="1447"/>
              <a:ext cx="573" cy="873"/>
            </a:xfrm>
            <a:custGeom>
              <a:avLst/>
              <a:gdLst>
                <a:gd name="T0" fmla="*/ 518 w 852"/>
                <a:gd name="T1" fmla="*/ 280 h 1260"/>
                <a:gd name="T2" fmla="*/ 392 w 852"/>
                <a:gd name="T3" fmla="*/ 36 h 1260"/>
                <a:gd name="T4" fmla="*/ 237 w 852"/>
                <a:gd name="T5" fmla="*/ 21 h 1260"/>
                <a:gd name="T6" fmla="*/ 133 w 852"/>
                <a:gd name="T7" fmla="*/ 73 h 1260"/>
                <a:gd name="T8" fmla="*/ 0 w 852"/>
                <a:gd name="T9" fmla="*/ 369 h 1260"/>
                <a:gd name="T10" fmla="*/ 44 w 852"/>
                <a:gd name="T11" fmla="*/ 688 h 1260"/>
                <a:gd name="T12" fmla="*/ 362 w 852"/>
                <a:gd name="T13" fmla="*/ 1117 h 1260"/>
                <a:gd name="T14" fmla="*/ 429 w 852"/>
                <a:gd name="T15" fmla="*/ 1139 h 1260"/>
                <a:gd name="T16" fmla="*/ 451 w 852"/>
                <a:gd name="T17" fmla="*/ 1154 h 1260"/>
                <a:gd name="T18" fmla="*/ 525 w 852"/>
                <a:gd name="T19" fmla="*/ 1176 h 1260"/>
                <a:gd name="T20" fmla="*/ 622 w 852"/>
                <a:gd name="T21" fmla="*/ 1228 h 1260"/>
                <a:gd name="T22" fmla="*/ 792 w 852"/>
                <a:gd name="T23" fmla="*/ 1243 h 1260"/>
                <a:gd name="T24" fmla="*/ 785 w 852"/>
                <a:gd name="T25" fmla="*/ 1021 h 1260"/>
                <a:gd name="T26" fmla="*/ 748 w 852"/>
                <a:gd name="T27" fmla="*/ 954 h 1260"/>
                <a:gd name="T28" fmla="*/ 688 w 852"/>
                <a:gd name="T29" fmla="*/ 858 h 1260"/>
                <a:gd name="T30" fmla="*/ 622 w 852"/>
                <a:gd name="T31" fmla="*/ 762 h 1260"/>
                <a:gd name="T32" fmla="*/ 607 w 852"/>
                <a:gd name="T33" fmla="*/ 732 h 1260"/>
                <a:gd name="T34" fmla="*/ 592 w 852"/>
                <a:gd name="T35" fmla="*/ 710 h 1260"/>
                <a:gd name="T36" fmla="*/ 555 w 852"/>
                <a:gd name="T37" fmla="*/ 643 h 1260"/>
                <a:gd name="T38" fmla="*/ 540 w 852"/>
                <a:gd name="T39" fmla="*/ 621 h 1260"/>
                <a:gd name="T40" fmla="*/ 518 w 852"/>
                <a:gd name="T41" fmla="*/ 280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483" name="Freeform 92">
              <a:extLst>
                <a:ext uri="{FF2B5EF4-FFF2-40B4-BE49-F238E27FC236}">
                  <a16:creationId xmlns:a16="http://schemas.microsoft.com/office/drawing/2014/main" id="{FADC8037-C8CA-A57C-ADA2-ACA36A9E7CCB}"/>
                </a:ext>
              </a:extLst>
            </p:cNvPr>
            <p:cNvSpPr>
              <a:spLocks/>
            </p:cNvSpPr>
            <p:nvPr/>
          </p:nvSpPr>
          <p:spPr bwMode="auto">
            <a:xfrm>
              <a:off x="4846" y="1713"/>
              <a:ext cx="516" cy="436"/>
            </a:xfrm>
            <a:custGeom>
              <a:avLst/>
              <a:gdLst>
                <a:gd name="T0" fmla="*/ 183 w 768"/>
                <a:gd name="T1" fmla="*/ 67 h 630"/>
                <a:gd name="T2" fmla="*/ 72 w 768"/>
                <a:gd name="T3" fmla="*/ 74 h 630"/>
                <a:gd name="T4" fmla="*/ 5 w 768"/>
                <a:gd name="T5" fmla="*/ 170 h 630"/>
                <a:gd name="T6" fmla="*/ 13 w 768"/>
                <a:gd name="T7" fmla="*/ 311 h 630"/>
                <a:gd name="T8" fmla="*/ 57 w 768"/>
                <a:gd name="T9" fmla="*/ 356 h 630"/>
                <a:gd name="T10" fmla="*/ 109 w 768"/>
                <a:gd name="T11" fmla="*/ 415 h 630"/>
                <a:gd name="T12" fmla="*/ 235 w 768"/>
                <a:gd name="T13" fmla="*/ 548 h 630"/>
                <a:gd name="T14" fmla="*/ 257 w 768"/>
                <a:gd name="T15" fmla="*/ 570 h 630"/>
                <a:gd name="T16" fmla="*/ 331 w 768"/>
                <a:gd name="T17" fmla="*/ 593 h 630"/>
                <a:gd name="T18" fmla="*/ 450 w 768"/>
                <a:gd name="T19" fmla="*/ 630 h 630"/>
                <a:gd name="T20" fmla="*/ 598 w 768"/>
                <a:gd name="T21" fmla="*/ 607 h 630"/>
                <a:gd name="T22" fmla="*/ 657 w 768"/>
                <a:gd name="T23" fmla="*/ 585 h 630"/>
                <a:gd name="T24" fmla="*/ 687 w 768"/>
                <a:gd name="T25" fmla="*/ 533 h 630"/>
                <a:gd name="T26" fmla="*/ 717 w 768"/>
                <a:gd name="T27" fmla="*/ 474 h 630"/>
                <a:gd name="T28" fmla="*/ 724 w 768"/>
                <a:gd name="T29" fmla="*/ 437 h 630"/>
                <a:gd name="T30" fmla="*/ 739 w 768"/>
                <a:gd name="T31" fmla="*/ 415 h 630"/>
                <a:gd name="T32" fmla="*/ 768 w 768"/>
                <a:gd name="T33" fmla="*/ 296 h 630"/>
                <a:gd name="T34" fmla="*/ 761 w 768"/>
                <a:gd name="T35" fmla="*/ 178 h 630"/>
                <a:gd name="T36" fmla="*/ 724 w 768"/>
                <a:gd name="T37" fmla="*/ 111 h 630"/>
                <a:gd name="T38" fmla="*/ 465 w 768"/>
                <a:gd name="T39" fmla="*/ 0 h 630"/>
                <a:gd name="T40" fmla="*/ 205 w 768"/>
                <a:gd name="T41" fmla="*/ 30 h 630"/>
                <a:gd name="T42" fmla="*/ 183 w 768"/>
                <a:gd name="T43" fmla="*/ 67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grpSp>
      <p:sp>
        <p:nvSpPr>
          <p:cNvPr id="484" name="Line 93">
            <a:extLst>
              <a:ext uri="{FF2B5EF4-FFF2-40B4-BE49-F238E27FC236}">
                <a16:creationId xmlns:a16="http://schemas.microsoft.com/office/drawing/2014/main" id="{AAC1D6EE-40A2-082A-5FEA-C5AB35156CBE}"/>
              </a:ext>
            </a:extLst>
          </p:cNvPr>
          <p:cNvSpPr>
            <a:spLocks noChangeShapeType="1"/>
          </p:cNvSpPr>
          <p:nvPr/>
        </p:nvSpPr>
        <p:spPr bwMode="auto">
          <a:xfrm>
            <a:off x="4522676" y="2403376"/>
            <a:ext cx="685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85" name="Line 96">
            <a:extLst>
              <a:ext uri="{FF2B5EF4-FFF2-40B4-BE49-F238E27FC236}">
                <a16:creationId xmlns:a16="http://schemas.microsoft.com/office/drawing/2014/main" id="{1516EA71-22E3-10C6-531D-634B7BBF2DDA}"/>
              </a:ext>
            </a:extLst>
          </p:cNvPr>
          <p:cNvSpPr>
            <a:spLocks noChangeShapeType="1"/>
          </p:cNvSpPr>
          <p:nvPr/>
        </p:nvSpPr>
        <p:spPr bwMode="auto">
          <a:xfrm>
            <a:off x="6489589" y="356808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nvGrpSpPr>
          <p:cNvPr id="486" name="Group 97">
            <a:extLst>
              <a:ext uri="{FF2B5EF4-FFF2-40B4-BE49-F238E27FC236}">
                <a16:creationId xmlns:a16="http://schemas.microsoft.com/office/drawing/2014/main" id="{E71C6EC3-03C4-2A22-DF88-A9C555851525}"/>
              </a:ext>
            </a:extLst>
          </p:cNvPr>
          <p:cNvGrpSpPr>
            <a:grpSpLocks/>
          </p:cNvGrpSpPr>
          <p:nvPr/>
        </p:nvGrpSpPr>
        <p:grpSpPr bwMode="auto">
          <a:xfrm>
            <a:off x="2160476" y="3851176"/>
            <a:ext cx="3200400" cy="1981200"/>
            <a:chOff x="1200" y="2832"/>
            <a:chExt cx="2016" cy="1248"/>
          </a:xfrm>
        </p:grpSpPr>
        <p:grpSp>
          <p:nvGrpSpPr>
            <p:cNvPr id="487" name="Group 98">
              <a:extLst>
                <a:ext uri="{FF2B5EF4-FFF2-40B4-BE49-F238E27FC236}">
                  <a16:creationId xmlns:a16="http://schemas.microsoft.com/office/drawing/2014/main" id="{6DC68998-2E5A-91D1-7811-A54336265D6B}"/>
                </a:ext>
              </a:extLst>
            </p:cNvPr>
            <p:cNvGrpSpPr>
              <a:grpSpLocks/>
            </p:cNvGrpSpPr>
            <p:nvPr/>
          </p:nvGrpSpPr>
          <p:grpSpPr bwMode="auto">
            <a:xfrm>
              <a:off x="1200" y="2832"/>
              <a:ext cx="1440" cy="1248"/>
              <a:chOff x="3108" y="2256"/>
              <a:chExt cx="2148" cy="1872"/>
            </a:xfrm>
          </p:grpSpPr>
          <p:graphicFrame>
            <p:nvGraphicFramePr>
              <p:cNvPr id="489" name="Object 99">
                <a:extLst>
                  <a:ext uri="{FF2B5EF4-FFF2-40B4-BE49-F238E27FC236}">
                    <a16:creationId xmlns:a16="http://schemas.microsoft.com/office/drawing/2014/main" id="{8D3C562C-04A2-F257-842A-C723F8677EFC}"/>
                  </a:ext>
                </a:extLst>
              </p:cNvPr>
              <p:cNvGraphicFramePr>
                <a:graphicFrameLocks noChangeAspect="1"/>
              </p:cNvGraphicFramePr>
              <p:nvPr/>
            </p:nvGraphicFramePr>
            <p:xfrm>
              <a:off x="3108" y="2256"/>
              <a:ext cx="2148" cy="1872"/>
            </p:xfrm>
            <a:graphic>
              <a:graphicData uri="http://schemas.openxmlformats.org/presentationml/2006/ole">
                <mc:AlternateContent xmlns:mc="http://schemas.openxmlformats.org/markup-compatibility/2006">
                  <mc:Choice xmlns:v="urn:schemas-microsoft-com:vml" Requires="v">
                    <p:oleObj name="Worksheet" r:id="rId2" imgW="3410407" imgH="2924556" progId="Excel.Sheet.8">
                      <p:embed/>
                    </p:oleObj>
                  </mc:Choice>
                  <mc:Fallback>
                    <p:oleObj name="Worksheet" r:id="rId2" imgW="3410407" imgH="2924556" progId="Excel.Sheet.8">
                      <p:embed/>
                      <p:pic>
                        <p:nvPicPr>
                          <p:cNvPr id="489" name="Object 99">
                            <a:extLst>
                              <a:ext uri="{FF2B5EF4-FFF2-40B4-BE49-F238E27FC236}">
                                <a16:creationId xmlns:a16="http://schemas.microsoft.com/office/drawing/2014/main" id="{8D3C562C-04A2-F257-842A-C723F8677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 y="2256"/>
                            <a:ext cx="2148" cy="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0" name="Freeform 100">
                <a:extLst>
                  <a:ext uri="{FF2B5EF4-FFF2-40B4-BE49-F238E27FC236}">
                    <a16:creationId xmlns:a16="http://schemas.microsoft.com/office/drawing/2014/main" id="{4FDCA15E-897D-03D8-8FA8-B5ABC9D05639}"/>
                  </a:ext>
                </a:extLst>
              </p:cNvPr>
              <p:cNvSpPr>
                <a:spLocks/>
              </p:cNvSpPr>
              <p:nvPr/>
            </p:nvSpPr>
            <p:spPr bwMode="auto">
              <a:xfrm>
                <a:off x="3638" y="2571"/>
                <a:ext cx="728" cy="896"/>
              </a:xfrm>
              <a:custGeom>
                <a:avLst/>
                <a:gdLst>
                  <a:gd name="T0" fmla="*/ 199 w 728"/>
                  <a:gd name="T1" fmla="*/ 7 h 896"/>
                  <a:gd name="T2" fmla="*/ 110 w 728"/>
                  <a:gd name="T3" fmla="*/ 96 h 896"/>
                  <a:gd name="T4" fmla="*/ 80 w 728"/>
                  <a:gd name="T5" fmla="*/ 140 h 896"/>
                  <a:gd name="T6" fmla="*/ 65 w 728"/>
                  <a:gd name="T7" fmla="*/ 162 h 896"/>
                  <a:gd name="T8" fmla="*/ 21 w 728"/>
                  <a:gd name="T9" fmla="*/ 303 h 896"/>
                  <a:gd name="T10" fmla="*/ 65 w 728"/>
                  <a:gd name="T11" fmla="*/ 703 h 896"/>
                  <a:gd name="T12" fmla="*/ 110 w 728"/>
                  <a:gd name="T13" fmla="*/ 763 h 896"/>
                  <a:gd name="T14" fmla="*/ 332 w 728"/>
                  <a:gd name="T15" fmla="*/ 896 h 896"/>
                  <a:gd name="T16" fmla="*/ 495 w 728"/>
                  <a:gd name="T17" fmla="*/ 851 h 896"/>
                  <a:gd name="T18" fmla="*/ 636 w 728"/>
                  <a:gd name="T19" fmla="*/ 711 h 896"/>
                  <a:gd name="T20" fmla="*/ 688 w 728"/>
                  <a:gd name="T21" fmla="*/ 607 h 896"/>
                  <a:gd name="T22" fmla="*/ 702 w 728"/>
                  <a:gd name="T23" fmla="*/ 563 h 896"/>
                  <a:gd name="T24" fmla="*/ 710 w 728"/>
                  <a:gd name="T25" fmla="*/ 540 h 896"/>
                  <a:gd name="T26" fmla="*/ 680 w 728"/>
                  <a:gd name="T27" fmla="*/ 296 h 896"/>
                  <a:gd name="T28" fmla="*/ 569 w 728"/>
                  <a:gd name="T29" fmla="*/ 133 h 896"/>
                  <a:gd name="T30" fmla="*/ 510 w 728"/>
                  <a:gd name="T31" fmla="*/ 88 h 896"/>
                  <a:gd name="T32" fmla="*/ 465 w 728"/>
                  <a:gd name="T33" fmla="*/ 59 h 896"/>
                  <a:gd name="T34" fmla="*/ 295 w 728"/>
                  <a:gd name="T35" fmla="*/ 0 h 896"/>
                  <a:gd name="T36" fmla="*/ 206 w 728"/>
                  <a:gd name="T37" fmla="*/ 7 h 896"/>
                  <a:gd name="T38" fmla="*/ 184 w 728"/>
                  <a:gd name="T39" fmla="*/ 14 h 896"/>
                  <a:gd name="T40" fmla="*/ 199 w 728"/>
                  <a:gd name="T41" fmla="*/ 7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8" h="896">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491" name="Freeform 101">
                <a:extLst>
                  <a:ext uri="{FF2B5EF4-FFF2-40B4-BE49-F238E27FC236}">
                    <a16:creationId xmlns:a16="http://schemas.microsoft.com/office/drawing/2014/main" id="{6BE833A2-F7FB-B206-18B7-CC5ADF2B02FF}"/>
                  </a:ext>
                </a:extLst>
              </p:cNvPr>
              <p:cNvSpPr>
                <a:spLocks/>
              </p:cNvSpPr>
              <p:nvPr/>
            </p:nvSpPr>
            <p:spPr bwMode="auto">
              <a:xfrm>
                <a:off x="4090" y="2934"/>
                <a:ext cx="802" cy="889"/>
              </a:xfrm>
              <a:custGeom>
                <a:avLst/>
                <a:gdLst>
                  <a:gd name="T0" fmla="*/ 510 w 802"/>
                  <a:gd name="T1" fmla="*/ 44 h 889"/>
                  <a:gd name="T2" fmla="*/ 376 w 802"/>
                  <a:gd name="T3" fmla="*/ 177 h 889"/>
                  <a:gd name="T4" fmla="*/ 236 w 802"/>
                  <a:gd name="T5" fmla="*/ 296 h 889"/>
                  <a:gd name="T6" fmla="*/ 221 w 802"/>
                  <a:gd name="T7" fmla="*/ 318 h 889"/>
                  <a:gd name="T8" fmla="*/ 199 w 802"/>
                  <a:gd name="T9" fmla="*/ 333 h 889"/>
                  <a:gd name="T10" fmla="*/ 191 w 802"/>
                  <a:gd name="T11" fmla="*/ 355 h 889"/>
                  <a:gd name="T12" fmla="*/ 169 w 802"/>
                  <a:gd name="T13" fmla="*/ 385 h 889"/>
                  <a:gd name="T14" fmla="*/ 132 w 802"/>
                  <a:gd name="T15" fmla="*/ 496 h 889"/>
                  <a:gd name="T16" fmla="*/ 110 w 802"/>
                  <a:gd name="T17" fmla="*/ 518 h 889"/>
                  <a:gd name="T18" fmla="*/ 80 w 802"/>
                  <a:gd name="T19" fmla="*/ 562 h 889"/>
                  <a:gd name="T20" fmla="*/ 43 w 802"/>
                  <a:gd name="T21" fmla="*/ 629 h 889"/>
                  <a:gd name="T22" fmla="*/ 13 w 802"/>
                  <a:gd name="T23" fmla="*/ 703 h 889"/>
                  <a:gd name="T24" fmla="*/ 36 w 802"/>
                  <a:gd name="T25" fmla="*/ 844 h 889"/>
                  <a:gd name="T26" fmla="*/ 80 w 802"/>
                  <a:gd name="T27" fmla="*/ 874 h 889"/>
                  <a:gd name="T28" fmla="*/ 124 w 802"/>
                  <a:gd name="T29" fmla="*/ 888 h 889"/>
                  <a:gd name="T30" fmla="*/ 354 w 802"/>
                  <a:gd name="T31" fmla="*/ 874 h 889"/>
                  <a:gd name="T32" fmla="*/ 517 w 802"/>
                  <a:gd name="T33" fmla="*/ 822 h 889"/>
                  <a:gd name="T34" fmla="*/ 569 w 802"/>
                  <a:gd name="T35" fmla="*/ 792 h 889"/>
                  <a:gd name="T36" fmla="*/ 673 w 802"/>
                  <a:gd name="T37" fmla="*/ 651 h 889"/>
                  <a:gd name="T38" fmla="*/ 695 w 802"/>
                  <a:gd name="T39" fmla="*/ 600 h 889"/>
                  <a:gd name="T40" fmla="*/ 747 w 802"/>
                  <a:gd name="T41" fmla="*/ 533 h 889"/>
                  <a:gd name="T42" fmla="*/ 784 w 802"/>
                  <a:gd name="T43" fmla="*/ 451 h 889"/>
                  <a:gd name="T44" fmla="*/ 798 w 802"/>
                  <a:gd name="T45" fmla="*/ 385 h 889"/>
                  <a:gd name="T46" fmla="*/ 650 w 802"/>
                  <a:gd name="T47" fmla="*/ 0 h 889"/>
                  <a:gd name="T48" fmla="*/ 532 w 802"/>
                  <a:gd name="T49" fmla="*/ 22 h 889"/>
                  <a:gd name="T50" fmla="*/ 510 w 802"/>
                  <a:gd name="T51" fmla="*/ 44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889">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grpSp>
        <p:sp>
          <p:nvSpPr>
            <p:cNvPr id="488" name="Line 102">
              <a:extLst>
                <a:ext uri="{FF2B5EF4-FFF2-40B4-BE49-F238E27FC236}">
                  <a16:creationId xmlns:a16="http://schemas.microsoft.com/office/drawing/2014/main" id="{A9D74CD7-7413-EF52-5A3E-C4AF15F0C848}"/>
                </a:ext>
              </a:extLst>
            </p:cNvPr>
            <p:cNvSpPr>
              <a:spLocks noChangeShapeType="1"/>
            </p:cNvSpPr>
            <p:nvPr/>
          </p:nvSpPr>
          <p:spPr bwMode="auto">
            <a:xfrm flipH="1">
              <a:off x="2784" y="3264"/>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
        <p:nvSpPr>
          <p:cNvPr id="492" name="Line 183">
            <a:extLst>
              <a:ext uri="{FF2B5EF4-FFF2-40B4-BE49-F238E27FC236}">
                <a16:creationId xmlns:a16="http://schemas.microsoft.com/office/drawing/2014/main" id="{80624DBE-895E-09AC-6853-AB4E6A487BEB}"/>
              </a:ext>
            </a:extLst>
          </p:cNvPr>
          <p:cNvSpPr>
            <a:spLocks noChangeShapeType="1"/>
          </p:cNvSpPr>
          <p:nvPr/>
        </p:nvSpPr>
        <p:spPr bwMode="auto">
          <a:xfrm>
            <a:off x="1322276" y="2327176"/>
            <a:ext cx="685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93" name="Text Box 184">
            <a:extLst>
              <a:ext uri="{FF2B5EF4-FFF2-40B4-BE49-F238E27FC236}">
                <a16:creationId xmlns:a16="http://schemas.microsoft.com/office/drawing/2014/main" id="{8751F91F-205D-8A08-B3FF-783F45CC04A2}"/>
              </a:ext>
            </a:extLst>
          </p:cNvPr>
          <p:cNvSpPr txBox="1">
            <a:spLocks noChangeArrowheads="1"/>
          </p:cNvSpPr>
          <p:nvPr/>
        </p:nvSpPr>
        <p:spPr bwMode="auto">
          <a:xfrm>
            <a:off x="611560" y="2428528"/>
            <a:ext cx="1548172"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ko-KR" sz="1400" b="1" dirty="0">
                <a:solidFill>
                  <a:schemeClr val="accent2"/>
                </a:solidFill>
                <a:latin typeface="+mn-lt"/>
              </a:rPr>
              <a:t>K=2</a:t>
            </a:r>
          </a:p>
          <a:p>
            <a:pPr>
              <a:spcBef>
                <a:spcPct val="50000"/>
              </a:spcBef>
            </a:pPr>
            <a:r>
              <a:rPr lang="en-US" altLang="ko-KR" sz="1400" b="1" dirty="0">
                <a:solidFill>
                  <a:schemeClr val="accent2"/>
                </a:solidFill>
                <a:latin typeface="+mn-lt"/>
              </a:rPr>
              <a:t>Arbitrarily partition the objects into K clusters</a:t>
            </a:r>
          </a:p>
        </p:txBody>
      </p:sp>
      <p:sp>
        <p:nvSpPr>
          <p:cNvPr id="494" name="Text Box 185">
            <a:extLst>
              <a:ext uri="{FF2B5EF4-FFF2-40B4-BE49-F238E27FC236}">
                <a16:creationId xmlns:a16="http://schemas.microsoft.com/office/drawing/2014/main" id="{C9520173-AE5A-D54E-9BB7-7863B0A38991}"/>
              </a:ext>
            </a:extLst>
          </p:cNvPr>
          <p:cNvSpPr txBox="1">
            <a:spLocks noChangeArrowheads="1"/>
          </p:cNvSpPr>
          <p:nvPr/>
        </p:nvSpPr>
        <p:spPr bwMode="auto">
          <a:xfrm>
            <a:off x="4355976" y="2479576"/>
            <a:ext cx="108188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ko-KR" sz="1400" b="1" dirty="0">
                <a:solidFill>
                  <a:schemeClr val="accent2"/>
                </a:solidFill>
                <a:latin typeface="+mn-lt"/>
              </a:rPr>
              <a:t>Compute the cluster means</a:t>
            </a:r>
          </a:p>
        </p:txBody>
      </p:sp>
      <p:sp>
        <p:nvSpPr>
          <p:cNvPr id="495" name="Text Box 190">
            <a:extLst>
              <a:ext uri="{FF2B5EF4-FFF2-40B4-BE49-F238E27FC236}">
                <a16:creationId xmlns:a16="http://schemas.microsoft.com/office/drawing/2014/main" id="{7FDA979D-6247-4EFE-EF10-973C57C11B21}"/>
              </a:ext>
            </a:extLst>
          </p:cNvPr>
          <p:cNvSpPr txBox="1">
            <a:spLocks noChangeArrowheads="1"/>
          </p:cNvSpPr>
          <p:nvPr/>
        </p:nvSpPr>
        <p:spPr bwMode="auto">
          <a:xfrm>
            <a:off x="4522676" y="4765576"/>
            <a:ext cx="838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400" b="1" dirty="0">
                <a:solidFill>
                  <a:schemeClr val="accent2"/>
                </a:solidFill>
                <a:latin typeface="+mn-lt"/>
              </a:rPr>
              <a:t>Update the cluster means</a:t>
            </a:r>
          </a:p>
        </p:txBody>
      </p:sp>
      <p:sp>
        <p:nvSpPr>
          <p:cNvPr id="496" name="Text Box 191">
            <a:extLst>
              <a:ext uri="{FF2B5EF4-FFF2-40B4-BE49-F238E27FC236}">
                <a16:creationId xmlns:a16="http://schemas.microsoft.com/office/drawing/2014/main" id="{41613986-8AC0-0BC2-2BCF-D97FCB096B73}"/>
              </a:ext>
            </a:extLst>
          </p:cNvPr>
          <p:cNvSpPr txBox="1">
            <a:spLocks noChangeArrowheads="1"/>
          </p:cNvSpPr>
          <p:nvPr/>
        </p:nvSpPr>
        <p:spPr bwMode="auto">
          <a:xfrm>
            <a:off x="6732476" y="3546376"/>
            <a:ext cx="990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ko-KR" sz="1400" b="1" dirty="0">
                <a:solidFill>
                  <a:schemeClr val="accent2"/>
                </a:solidFill>
                <a:latin typeface="+mn-lt"/>
              </a:rPr>
              <a:t>Reassign</a:t>
            </a:r>
          </a:p>
        </p:txBody>
      </p:sp>
      <p:sp>
        <p:nvSpPr>
          <p:cNvPr id="497" name="Line 192">
            <a:extLst>
              <a:ext uri="{FF2B5EF4-FFF2-40B4-BE49-F238E27FC236}">
                <a16:creationId xmlns:a16="http://schemas.microsoft.com/office/drawing/2014/main" id="{BB4E18CC-18C9-9384-3B9C-A885BE42A9DF}"/>
              </a:ext>
            </a:extLst>
          </p:cNvPr>
          <p:cNvSpPr>
            <a:spLocks noChangeShapeType="1"/>
          </p:cNvSpPr>
          <p:nvPr/>
        </p:nvSpPr>
        <p:spPr bwMode="auto">
          <a:xfrm flipV="1">
            <a:off x="3151076" y="3546376"/>
            <a:ext cx="0" cy="228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98" name="Text Box 193">
            <a:extLst>
              <a:ext uri="{FF2B5EF4-FFF2-40B4-BE49-F238E27FC236}">
                <a16:creationId xmlns:a16="http://schemas.microsoft.com/office/drawing/2014/main" id="{0E764207-10A8-F747-C403-71F05295CB8B}"/>
              </a:ext>
            </a:extLst>
          </p:cNvPr>
          <p:cNvSpPr txBox="1">
            <a:spLocks noChangeArrowheads="1"/>
          </p:cNvSpPr>
          <p:nvPr/>
        </p:nvSpPr>
        <p:spPr bwMode="auto">
          <a:xfrm>
            <a:off x="3303476" y="3546376"/>
            <a:ext cx="990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ko-KR" sz="1400" b="1" dirty="0">
                <a:solidFill>
                  <a:schemeClr val="accent2"/>
                </a:solidFill>
                <a:latin typeface="+mn-lt"/>
              </a:rPr>
              <a:t>Reassign</a:t>
            </a:r>
          </a:p>
        </p:txBody>
      </p:sp>
      <p:grpSp>
        <p:nvGrpSpPr>
          <p:cNvPr id="499" name="Group 4">
            <a:extLst>
              <a:ext uri="{FF2B5EF4-FFF2-40B4-BE49-F238E27FC236}">
                <a16:creationId xmlns:a16="http://schemas.microsoft.com/office/drawing/2014/main" id="{0E2050E4-0591-3971-1338-B8F33B7CE079}"/>
              </a:ext>
            </a:extLst>
          </p:cNvPr>
          <p:cNvGrpSpPr>
            <a:grpSpLocks/>
          </p:cNvGrpSpPr>
          <p:nvPr/>
        </p:nvGrpSpPr>
        <p:grpSpPr bwMode="auto">
          <a:xfrm>
            <a:off x="2084276" y="1412776"/>
            <a:ext cx="2286000" cy="2057400"/>
            <a:chOff x="528" y="240"/>
            <a:chExt cx="2142" cy="1872"/>
          </a:xfrm>
        </p:grpSpPr>
        <p:graphicFrame>
          <p:nvGraphicFramePr>
            <p:cNvPr id="500" name="Object 5">
              <a:extLst>
                <a:ext uri="{FF2B5EF4-FFF2-40B4-BE49-F238E27FC236}">
                  <a16:creationId xmlns:a16="http://schemas.microsoft.com/office/drawing/2014/main" id="{5A534ED7-50AE-55BF-E978-443BD8D9265E}"/>
                </a:ext>
              </a:extLst>
            </p:cNvPr>
            <p:cNvGraphicFramePr>
              <a:graphicFrameLocks noChangeAspect="1"/>
            </p:cNvGraphicFramePr>
            <p:nvPr/>
          </p:nvGraphicFramePr>
          <p:xfrm>
            <a:off x="528" y="240"/>
            <a:ext cx="2142" cy="1872"/>
          </p:xfrm>
          <a:graphic>
            <a:graphicData uri="http://schemas.openxmlformats.org/presentationml/2006/ole">
              <mc:AlternateContent xmlns:mc="http://schemas.openxmlformats.org/markup-compatibility/2006">
                <mc:Choice xmlns:v="urn:schemas-microsoft-com:vml" Requires="v">
                  <p:oleObj name="Worksheet" r:id="rId4" imgW="3400654" imgH="2915107" progId="Excel.Sheet.8">
                    <p:embed/>
                  </p:oleObj>
                </mc:Choice>
                <mc:Fallback>
                  <p:oleObj name="Worksheet" r:id="rId4" imgW="3400654" imgH="2915107" progId="Excel.Sheet.8">
                    <p:embed/>
                    <p:pic>
                      <p:nvPicPr>
                        <p:cNvPr id="500" name="Object 5">
                          <a:extLst>
                            <a:ext uri="{FF2B5EF4-FFF2-40B4-BE49-F238E27FC236}">
                              <a16:creationId xmlns:a16="http://schemas.microsoft.com/office/drawing/2014/main" id="{5A534ED7-50AE-55BF-E978-443BD8D9265E}"/>
                            </a:ext>
                          </a:extLst>
                        </p:cNvPr>
                        <p:cNvPicPr>
                          <a:picLocks noRot="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 y="240"/>
                          <a:ext cx="2142" cy="187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sp>
          <p:nvSpPr>
            <p:cNvPr id="501" name="Freeform 6">
              <a:extLst>
                <a:ext uri="{FF2B5EF4-FFF2-40B4-BE49-F238E27FC236}">
                  <a16:creationId xmlns:a16="http://schemas.microsoft.com/office/drawing/2014/main" id="{E1458E87-39E7-F07B-0D8B-E1DE2EED69F7}"/>
                </a:ext>
              </a:extLst>
            </p:cNvPr>
            <p:cNvSpPr>
              <a:spLocks/>
            </p:cNvSpPr>
            <p:nvPr/>
          </p:nvSpPr>
          <p:spPr bwMode="auto">
            <a:xfrm>
              <a:off x="1008" y="557"/>
              <a:ext cx="852" cy="1260"/>
            </a:xfrm>
            <a:custGeom>
              <a:avLst/>
              <a:gdLst>
                <a:gd name="T0" fmla="*/ 518 w 852"/>
                <a:gd name="T1" fmla="*/ 280 h 1260"/>
                <a:gd name="T2" fmla="*/ 392 w 852"/>
                <a:gd name="T3" fmla="*/ 36 h 1260"/>
                <a:gd name="T4" fmla="*/ 237 w 852"/>
                <a:gd name="T5" fmla="*/ 21 h 1260"/>
                <a:gd name="T6" fmla="*/ 133 w 852"/>
                <a:gd name="T7" fmla="*/ 73 h 1260"/>
                <a:gd name="T8" fmla="*/ 0 w 852"/>
                <a:gd name="T9" fmla="*/ 369 h 1260"/>
                <a:gd name="T10" fmla="*/ 44 w 852"/>
                <a:gd name="T11" fmla="*/ 688 h 1260"/>
                <a:gd name="T12" fmla="*/ 362 w 852"/>
                <a:gd name="T13" fmla="*/ 1117 h 1260"/>
                <a:gd name="T14" fmla="*/ 429 w 852"/>
                <a:gd name="T15" fmla="*/ 1139 h 1260"/>
                <a:gd name="T16" fmla="*/ 451 w 852"/>
                <a:gd name="T17" fmla="*/ 1154 h 1260"/>
                <a:gd name="T18" fmla="*/ 525 w 852"/>
                <a:gd name="T19" fmla="*/ 1176 h 1260"/>
                <a:gd name="T20" fmla="*/ 622 w 852"/>
                <a:gd name="T21" fmla="*/ 1228 h 1260"/>
                <a:gd name="T22" fmla="*/ 792 w 852"/>
                <a:gd name="T23" fmla="*/ 1243 h 1260"/>
                <a:gd name="T24" fmla="*/ 785 w 852"/>
                <a:gd name="T25" fmla="*/ 1021 h 1260"/>
                <a:gd name="T26" fmla="*/ 748 w 852"/>
                <a:gd name="T27" fmla="*/ 954 h 1260"/>
                <a:gd name="T28" fmla="*/ 688 w 852"/>
                <a:gd name="T29" fmla="*/ 858 h 1260"/>
                <a:gd name="T30" fmla="*/ 622 w 852"/>
                <a:gd name="T31" fmla="*/ 762 h 1260"/>
                <a:gd name="T32" fmla="*/ 607 w 852"/>
                <a:gd name="T33" fmla="*/ 732 h 1260"/>
                <a:gd name="T34" fmla="*/ 592 w 852"/>
                <a:gd name="T35" fmla="*/ 710 h 1260"/>
                <a:gd name="T36" fmla="*/ 555 w 852"/>
                <a:gd name="T37" fmla="*/ 643 h 1260"/>
                <a:gd name="T38" fmla="*/ 540 w 852"/>
                <a:gd name="T39" fmla="*/ 621 h 1260"/>
                <a:gd name="T40" fmla="*/ 518 w 852"/>
                <a:gd name="T41" fmla="*/ 280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502" name="Freeform 7">
              <a:extLst>
                <a:ext uri="{FF2B5EF4-FFF2-40B4-BE49-F238E27FC236}">
                  <a16:creationId xmlns:a16="http://schemas.microsoft.com/office/drawing/2014/main" id="{B6FBD3D6-3442-D5C4-5C06-06F1F6C6FC91}"/>
                </a:ext>
              </a:extLst>
            </p:cNvPr>
            <p:cNvSpPr>
              <a:spLocks/>
            </p:cNvSpPr>
            <p:nvPr/>
          </p:nvSpPr>
          <p:spPr bwMode="auto">
            <a:xfrm>
              <a:off x="1587" y="889"/>
              <a:ext cx="768" cy="630"/>
            </a:xfrm>
            <a:custGeom>
              <a:avLst/>
              <a:gdLst>
                <a:gd name="T0" fmla="*/ 183 w 768"/>
                <a:gd name="T1" fmla="*/ 67 h 630"/>
                <a:gd name="T2" fmla="*/ 72 w 768"/>
                <a:gd name="T3" fmla="*/ 74 h 630"/>
                <a:gd name="T4" fmla="*/ 5 w 768"/>
                <a:gd name="T5" fmla="*/ 170 h 630"/>
                <a:gd name="T6" fmla="*/ 13 w 768"/>
                <a:gd name="T7" fmla="*/ 311 h 630"/>
                <a:gd name="T8" fmla="*/ 57 w 768"/>
                <a:gd name="T9" fmla="*/ 356 h 630"/>
                <a:gd name="T10" fmla="*/ 109 w 768"/>
                <a:gd name="T11" fmla="*/ 415 h 630"/>
                <a:gd name="T12" fmla="*/ 235 w 768"/>
                <a:gd name="T13" fmla="*/ 548 h 630"/>
                <a:gd name="T14" fmla="*/ 257 w 768"/>
                <a:gd name="T15" fmla="*/ 570 h 630"/>
                <a:gd name="T16" fmla="*/ 331 w 768"/>
                <a:gd name="T17" fmla="*/ 593 h 630"/>
                <a:gd name="T18" fmla="*/ 450 w 768"/>
                <a:gd name="T19" fmla="*/ 630 h 630"/>
                <a:gd name="T20" fmla="*/ 598 w 768"/>
                <a:gd name="T21" fmla="*/ 607 h 630"/>
                <a:gd name="T22" fmla="*/ 657 w 768"/>
                <a:gd name="T23" fmla="*/ 585 h 630"/>
                <a:gd name="T24" fmla="*/ 687 w 768"/>
                <a:gd name="T25" fmla="*/ 533 h 630"/>
                <a:gd name="T26" fmla="*/ 717 w 768"/>
                <a:gd name="T27" fmla="*/ 474 h 630"/>
                <a:gd name="T28" fmla="*/ 724 w 768"/>
                <a:gd name="T29" fmla="*/ 437 h 630"/>
                <a:gd name="T30" fmla="*/ 739 w 768"/>
                <a:gd name="T31" fmla="*/ 415 h 630"/>
                <a:gd name="T32" fmla="*/ 768 w 768"/>
                <a:gd name="T33" fmla="*/ 296 h 630"/>
                <a:gd name="T34" fmla="*/ 761 w 768"/>
                <a:gd name="T35" fmla="*/ 178 h 630"/>
                <a:gd name="T36" fmla="*/ 724 w 768"/>
                <a:gd name="T37" fmla="*/ 111 h 630"/>
                <a:gd name="T38" fmla="*/ 465 w 768"/>
                <a:gd name="T39" fmla="*/ 0 h 630"/>
                <a:gd name="T40" fmla="*/ 205 w 768"/>
                <a:gd name="T41" fmla="*/ 30 h 630"/>
                <a:gd name="T42" fmla="*/ 183 w 768"/>
                <a:gd name="T43" fmla="*/ 67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grpSp>
      <p:pic>
        <p:nvPicPr>
          <p:cNvPr id="503" name="Picture 6">
            <a:extLst>
              <a:ext uri="{FF2B5EF4-FFF2-40B4-BE49-F238E27FC236}">
                <a16:creationId xmlns:a16="http://schemas.microsoft.com/office/drawing/2014/main" id="{80A88D0B-4714-CD20-A394-3C131F50DB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4352" y="3965476"/>
            <a:ext cx="22860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559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 grpId="0" animBg="1"/>
      <p:bldP spid="485" grpId="0" animBg="1"/>
      <p:bldP spid="492" grpId="0" animBg="1"/>
      <p:bldP spid="493" grpId="0"/>
      <p:bldP spid="494" grpId="0"/>
      <p:bldP spid="495" grpId="0"/>
      <p:bldP spid="496" grpId="0"/>
      <p:bldP spid="497" grpId="0" animBg="1"/>
      <p:bldP spid="49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057F-5655-4D40-A37B-78980C134033}"/>
              </a:ext>
            </a:extLst>
          </p:cNvPr>
          <p:cNvSpPr>
            <a:spLocks noGrp="1"/>
          </p:cNvSpPr>
          <p:nvPr>
            <p:ph type="title"/>
          </p:nvPr>
        </p:nvSpPr>
        <p:spPr>
          <a:xfrm>
            <a:off x="838200" y="2766218"/>
            <a:ext cx="10515600" cy="1325563"/>
          </a:xfrm>
        </p:spPr>
        <p:txBody>
          <a:bodyPr/>
          <a:lstStyle/>
          <a:p>
            <a:r>
              <a:rPr lang="en-US" dirty="0"/>
              <a:t>Similarity is widely used in various machine learning techniques.</a:t>
            </a:r>
            <a:endParaRPr lang="LID4096" dirty="0"/>
          </a:p>
        </p:txBody>
      </p:sp>
    </p:spTree>
    <p:extLst>
      <p:ext uri="{BB962C8B-B14F-4D97-AF65-F5344CB8AC3E}">
        <p14:creationId xmlns:p14="http://schemas.microsoft.com/office/powerpoint/2010/main" val="3204998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a:extLst>
              <a:ext uri="{FF2B5EF4-FFF2-40B4-BE49-F238E27FC236}">
                <a16:creationId xmlns:a16="http://schemas.microsoft.com/office/drawing/2014/main" id="{D4A01ABC-0F73-4E4E-9C1A-D6078B19FB1E}"/>
              </a:ext>
            </a:extLst>
          </p:cNvPr>
          <p:cNvSpPr>
            <a:spLocks noGrp="1" noChangeArrowheads="1"/>
          </p:cNvSpPr>
          <p:nvPr>
            <p:ph type="title"/>
          </p:nvPr>
        </p:nvSpPr>
        <p:spPr>
          <a:xfrm>
            <a:off x="1524000" y="1"/>
            <a:ext cx="9144000" cy="1551792"/>
          </a:xfrm>
        </p:spPr>
        <p:txBody>
          <a:bodyPr>
            <a:normAutofit fontScale="90000"/>
          </a:bodyPr>
          <a:lstStyle/>
          <a:p>
            <a:r>
              <a:rPr lang="en-US" altLang="en-US" dirty="0">
                <a:latin typeface="Gill Sans" panose="020B0502020104020203" pitchFamily="34" charset="-79"/>
                <a:cs typeface="Gill Sans" panose="020B0502020104020203" pitchFamily="34" charset="-79"/>
              </a:rPr>
              <a:t>Clustering</a:t>
            </a:r>
            <a:r>
              <a:rPr lang="en-US" altLang="en-US" dirty="0"/>
              <a:t>: the process of grouping a set of objects into classes of </a:t>
            </a:r>
            <a:r>
              <a:rPr lang="en-US" altLang="en-US" dirty="0">
                <a:solidFill>
                  <a:srgbClr val="FF0000"/>
                </a:solidFill>
              </a:rPr>
              <a:t>similar</a:t>
            </a:r>
            <a:r>
              <a:rPr lang="en-US" altLang="en-US" dirty="0"/>
              <a:t> objects</a:t>
            </a:r>
          </a:p>
        </p:txBody>
      </p:sp>
      <p:sp>
        <p:nvSpPr>
          <p:cNvPr id="920579" name="Oval 3">
            <a:extLst>
              <a:ext uri="{FF2B5EF4-FFF2-40B4-BE49-F238E27FC236}">
                <a16:creationId xmlns:a16="http://schemas.microsoft.com/office/drawing/2014/main" id="{E6CBAD1B-F544-0444-B2DF-04C83A1A4352}"/>
              </a:ext>
            </a:extLst>
          </p:cNvPr>
          <p:cNvSpPr>
            <a:spLocks noChangeArrowheads="1"/>
          </p:cNvSpPr>
          <p:nvPr/>
        </p:nvSpPr>
        <p:spPr bwMode="auto">
          <a:xfrm>
            <a:off x="3429000" y="2362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80" name="Oval 4">
            <a:extLst>
              <a:ext uri="{FF2B5EF4-FFF2-40B4-BE49-F238E27FC236}">
                <a16:creationId xmlns:a16="http://schemas.microsoft.com/office/drawing/2014/main" id="{AAB9147A-E554-C44C-BB06-F39514C71DCF}"/>
              </a:ext>
            </a:extLst>
          </p:cNvPr>
          <p:cNvSpPr>
            <a:spLocks noChangeArrowheads="1"/>
          </p:cNvSpPr>
          <p:nvPr/>
        </p:nvSpPr>
        <p:spPr bwMode="auto">
          <a:xfrm>
            <a:off x="3657600" y="2286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81" name="Oval 5">
            <a:extLst>
              <a:ext uri="{FF2B5EF4-FFF2-40B4-BE49-F238E27FC236}">
                <a16:creationId xmlns:a16="http://schemas.microsoft.com/office/drawing/2014/main" id="{5BE3ABC0-DB9E-9E42-8E59-76F3BD2D4482}"/>
              </a:ext>
            </a:extLst>
          </p:cNvPr>
          <p:cNvSpPr>
            <a:spLocks noChangeArrowheads="1"/>
          </p:cNvSpPr>
          <p:nvPr/>
        </p:nvSpPr>
        <p:spPr bwMode="auto">
          <a:xfrm>
            <a:off x="4038600" y="2362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82" name="Oval 6">
            <a:extLst>
              <a:ext uri="{FF2B5EF4-FFF2-40B4-BE49-F238E27FC236}">
                <a16:creationId xmlns:a16="http://schemas.microsoft.com/office/drawing/2014/main" id="{CCC6CA79-D26F-6841-BAF4-EA558B427264}"/>
              </a:ext>
            </a:extLst>
          </p:cNvPr>
          <p:cNvSpPr>
            <a:spLocks noChangeArrowheads="1"/>
          </p:cNvSpPr>
          <p:nvPr/>
        </p:nvSpPr>
        <p:spPr bwMode="auto">
          <a:xfrm>
            <a:off x="3810000" y="2590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83" name="Oval 7">
            <a:extLst>
              <a:ext uri="{FF2B5EF4-FFF2-40B4-BE49-F238E27FC236}">
                <a16:creationId xmlns:a16="http://schemas.microsoft.com/office/drawing/2014/main" id="{5879C667-7404-D84F-9F11-DED6A9A3D5A0}"/>
              </a:ext>
            </a:extLst>
          </p:cNvPr>
          <p:cNvSpPr>
            <a:spLocks noChangeArrowheads="1"/>
          </p:cNvSpPr>
          <p:nvPr/>
        </p:nvSpPr>
        <p:spPr bwMode="auto">
          <a:xfrm>
            <a:off x="3581400" y="2819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84" name="Oval 8">
            <a:extLst>
              <a:ext uri="{FF2B5EF4-FFF2-40B4-BE49-F238E27FC236}">
                <a16:creationId xmlns:a16="http://schemas.microsoft.com/office/drawing/2014/main" id="{F5636959-B552-0D4F-84A1-8039DD6D045D}"/>
              </a:ext>
            </a:extLst>
          </p:cNvPr>
          <p:cNvSpPr>
            <a:spLocks noChangeArrowheads="1"/>
          </p:cNvSpPr>
          <p:nvPr/>
        </p:nvSpPr>
        <p:spPr bwMode="auto">
          <a:xfrm>
            <a:off x="4038600" y="2819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85" name="Oval 9">
            <a:extLst>
              <a:ext uri="{FF2B5EF4-FFF2-40B4-BE49-F238E27FC236}">
                <a16:creationId xmlns:a16="http://schemas.microsoft.com/office/drawing/2014/main" id="{BDFC90A8-1AB3-404D-B482-A9E2D0ACA2EA}"/>
              </a:ext>
            </a:extLst>
          </p:cNvPr>
          <p:cNvSpPr>
            <a:spLocks noChangeArrowheads="1"/>
          </p:cNvSpPr>
          <p:nvPr/>
        </p:nvSpPr>
        <p:spPr bwMode="auto">
          <a:xfrm>
            <a:off x="2514600" y="3505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86" name="Oval 10">
            <a:extLst>
              <a:ext uri="{FF2B5EF4-FFF2-40B4-BE49-F238E27FC236}">
                <a16:creationId xmlns:a16="http://schemas.microsoft.com/office/drawing/2014/main" id="{FB15734D-3459-9941-AA81-7961B1108238}"/>
              </a:ext>
            </a:extLst>
          </p:cNvPr>
          <p:cNvSpPr>
            <a:spLocks noChangeArrowheads="1"/>
          </p:cNvSpPr>
          <p:nvPr/>
        </p:nvSpPr>
        <p:spPr bwMode="auto">
          <a:xfrm>
            <a:off x="3124200" y="3505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87" name="Oval 11">
            <a:extLst>
              <a:ext uri="{FF2B5EF4-FFF2-40B4-BE49-F238E27FC236}">
                <a16:creationId xmlns:a16="http://schemas.microsoft.com/office/drawing/2014/main" id="{75842B07-BD46-3842-9291-A44CB5BFB854}"/>
              </a:ext>
            </a:extLst>
          </p:cNvPr>
          <p:cNvSpPr>
            <a:spLocks noChangeArrowheads="1"/>
          </p:cNvSpPr>
          <p:nvPr/>
        </p:nvSpPr>
        <p:spPr bwMode="auto">
          <a:xfrm>
            <a:off x="2895600" y="3810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88" name="Oval 12">
            <a:extLst>
              <a:ext uri="{FF2B5EF4-FFF2-40B4-BE49-F238E27FC236}">
                <a16:creationId xmlns:a16="http://schemas.microsoft.com/office/drawing/2014/main" id="{D6ADE836-97EF-1441-AB12-290BB9CC72CA}"/>
              </a:ext>
            </a:extLst>
          </p:cNvPr>
          <p:cNvSpPr>
            <a:spLocks noChangeArrowheads="1"/>
          </p:cNvSpPr>
          <p:nvPr/>
        </p:nvSpPr>
        <p:spPr bwMode="auto">
          <a:xfrm>
            <a:off x="2514600" y="3886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89" name="Oval 13">
            <a:extLst>
              <a:ext uri="{FF2B5EF4-FFF2-40B4-BE49-F238E27FC236}">
                <a16:creationId xmlns:a16="http://schemas.microsoft.com/office/drawing/2014/main" id="{A9F5481F-36DF-0F4F-BB47-360928A80C9C}"/>
              </a:ext>
            </a:extLst>
          </p:cNvPr>
          <p:cNvSpPr>
            <a:spLocks noChangeArrowheads="1"/>
          </p:cNvSpPr>
          <p:nvPr/>
        </p:nvSpPr>
        <p:spPr bwMode="auto">
          <a:xfrm>
            <a:off x="2971800" y="4267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90" name="Oval 14">
            <a:extLst>
              <a:ext uri="{FF2B5EF4-FFF2-40B4-BE49-F238E27FC236}">
                <a16:creationId xmlns:a16="http://schemas.microsoft.com/office/drawing/2014/main" id="{565CDED9-2B7A-F74B-8293-6B1D5F0412C4}"/>
              </a:ext>
            </a:extLst>
          </p:cNvPr>
          <p:cNvSpPr>
            <a:spLocks noChangeArrowheads="1"/>
          </p:cNvSpPr>
          <p:nvPr/>
        </p:nvSpPr>
        <p:spPr bwMode="auto">
          <a:xfrm>
            <a:off x="3276600" y="3810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91" name="Oval 15">
            <a:extLst>
              <a:ext uri="{FF2B5EF4-FFF2-40B4-BE49-F238E27FC236}">
                <a16:creationId xmlns:a16="http://schemas.microsoft.com/office/drawing/2014/main" id="{8B607951-CFF9-A64E-8CB0-E7B53F6B24C6}"/>
              </a:ext>
            </a:extLst>
          </p:cNvPr>
          <p:cNvSpPr>
            <a:spLocks noChangeArrowheads="1"/>
          </p:cNvSpPr>
          <p:nvPr/>
        </p:nvSpPr>
        <p:spPr bwMode="auto">
          <a:xfrm>
            <a:off x="3276600" y="4114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92" name="Oval 16">
            <a:extLst>
              <a:ext uri="{FF2B5EF4-FFF2-40B4-BE49-F238E27FC236}">
                <a16:creationId xmlns:a16="http://schemas.microsoft.com/office/drawing/2014/main" id="{B7AE8A27-CE31-D54E-88C4-09E8669E7225}"/>
              </a:ext>
            </a:extLst>
          </p:cNvPr>
          <p:cNvSpPr>
            <a:spLocks noChangeArrowheads="1"/>
          </p:cNvSpPr>
          <p:nvPr/>
        </p:nvSpPr>
        <p:spPr bwMode="auto">
          <a:xfrm>
            <a:off x="4343400" y="3810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93" name="Oval 17">
            <a:extLst>
              <a:ext uri="{FF2B5EF4-FFF2-40B4-BE49-F238E27FC236}">
                <a16:creationId xmlns:a16="http://schemas.microsoft.com/office/drawing/2014/main" id="{28A28D8F-DBE2-184C-8F0D-D41B897E44EF}"/>
              </a:ext>
            </a:extLst>
          </p:cNvPr>
          <p:cNvSpPr>
            <a:spLocks noChangeArrowheads="1"/>
          </p:cNvSpPr>
          <p:nvPr/>
        </p:nvSpPr>
        <p:spPr bwMode="auto">
          <a:xfrm>
            <a:off x="4572000" y="3657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94" name="Oval 18">
            <a:extLst>
              <a:ext uri="{FF2B5EF4-FFF2-40B4-BE49-F238E27FC236}">
                <a16:creationId xmlns:a16="http://schemas.microsoft.com/office/drawing/2014/main" id="{01E76E0D-898D-7743-9E99-3A339A17D3A3}"/>
              </a:ext>
            </a:extLst>
          </p:cNvPr>
          <p:cNvSpPr>
            <a:spLocks noChangeArrowheads="1"/>
          </p:cNvSpPr>
          <p:nvPr/>
        </p:nvSpPr>
        <p:spPr bwMode="auto">
          <a:xfrm>
            <a:off x="4648200" y="3962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95" name="Oval 19">
            <a:extLst>
              <a:ext uri="{FF2B5EF4-FFF2-40B4-BE49-F238E27FC236}">
                <a16:creationId xmlns:a16="http://schemas.microsoft.com/office/drawing/2014/main" id="{51706774-7B1D-2741-98D9-6156EAFA5D9E}"/>
              </a:ext>
            </a:extLst>
          </p:cNvPr>
          <p:cNvSpPr>
            <a:spLocks noChangeArrowheads="1"/>
          </p:cNvSpPr>
          <p:nvPr/>
        </p:nvSpPr>
        <p:spPr bwMode="auto">
          <a:xfrm>
            <a:off x="4419600" y="4114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96" name="Oval 20">
            <a:extLst>
              <a:ext uri="{FF2B5EF4-FFF2-40B4-BE49-F238E27FC236}">
                <a16:creationId xmlns:a16="http://schemas.microsoft.com/office/drawing/2014/main" id="{CD0E658B-72D5-7B4B-88F6-16ACD5CCEF44}"/>
              </a:ext>
            </a:extLst>
          </p:cNvPr>
          <p:cNvSpPr>
            <a:spLocks noChangeArrowheads="1"/>
          </p:cNvSpPr>
          <p:nvPr/>
        </p:nvSpPr>
        <p:spPr bwMode="auto">
          <a:xfrm>
            <a:off x="4419600" y="3352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97" name="Oval 21">
            <a:extLst>
              <a:ext uri="{FF2B5EF4-FFF2-40B4-BE49-F238E27FC236}">
                <a16:creationId xmlns:a16="http://schemas.microsoft.com/office/drawing/2014/main" id="{BDE2FF50-036C-BF42-BA34-BD4D206BB784}"/>
              </a:ext>
            </a:extLst>
          </p:cNvPr>
          <p:cNvSpPr>
            <a:spLocks noChangeArrowheads="1"/>
          </p:cNvSpPr>
          <p:nvPr/>
        </p:nvSpPr>
        <p:spPr bwMode="auto">
          <a:xfrm>
            <a:off x="4800600" y="3276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98" name="Oval 22">
            <a:extLst>
              <a:ext uri="{FF2B5EF4-FFF2-40B4-BE49-F238E27FC236}">
                <a16:creationId xmlns:a16="http://schemas.microsoft.com/office/drawing/2014/main" id="{F83383D9-48DA-9445-958B-AE106D2FB9D4}"/>
              </a:ext>
            </a:extLst>
          </p:cNvPr>
          <p:cNvSpPr>
            <a:spLocks noChangeArrowheads="1"/>
          </p:cNvSpPr>
          <p:nvPr/>
        </p:nvSpPr>
        <p:spPr bwMode="auto">
          <a:xfrm>
            <a:off x="5334000" y="4343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99" name="Oval 23">
            <a:extLst>
              <a:ext uri="{FF2B5EF4-FFF2-40B4-BE49-F238E27FC236}">
                <a16:creationId xmlns:a16="http://schemas.microsoft.com/office/drawing/2014/main" id="{0C24BE85-59CF-4249-AB3D-4EBC25B46CBC}"/>
              </a:ext>
            </a:extLst>
          </p:cNvPr>
          <p:cNvSpPr>
            <a:spLocks noChangeArrowheads="1"/>
          </p:cNvSpPr>
          <p:nvPr/>
        </p:nvSpPr>
        <p:spPr bwMode="auto">
          <a:xfrm>
            <a:off x="4953000" y="3657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00" name="Oval 24">
            <a:extLst>
              <a:ext uri="{FF2B5EF4-FFF2-40B4-BE49-F238E27FC236}">
                <a16:creationId xmlns:a16="http://schemas.microsoft.com/office/drawing/2014/main" id="{6426D83A-4F95-A146-AC0A-5694567789CA}"/>
              </a:ext>
            </a:extLst>
          </p:cNvPr>
          <p:cNvSpPr>
            <a:spLocks noChangeArrowheads="1"/>
          </p:cNvSpPr>
          <p:nvPr/>
        </p:nvSpPr>
        <p:spPr bwMode="auto">
          <a:xfrm>
            <a:off x="5181600" y="3962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01" name="Oval 25">
            <a:extLst>
              <a:ext uri="{FF2B5EF4-FFF2-40B4-BE49-F238E27FC236}">
                <a16:creationId xmlns:a16="http://schemas.microsoft.com/office/drawing/2014/main" id="{7CE9EFBD-5305-7D4A-A3BB-2B71371E3604}"/>
              </a:ext>
            </a:extLst>
          </p:cNvPr>
          <p:cNvSpPr>
            <a:spLocks noChangeArrowheads="1"/>
          </p:cNvSpPr>
          <p:nvPr/>
        </p:nvSpPr>
        <p:spPr bwMode="auto">
          <a:xfrm>
            <a:off x="5334000" y="3429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02" name="Oval 26">
            <a:extLst>
              <a:ext uri="{FF2B5EF4-FFF2-40B4-BE49-F238E27FC236}">
                <a16:creationId xmlns:a16="http://schemas.microsoft.com/office/drawing/2014/main" id="{4B614960-545F-A54C-B114-5B3716ECD12C}"/>
              </a:ext>
            </a:extLst>
          </p:cNvPr>
          <p:cNvSpPr>
            <a:spLocks noChangeArrowheads="1"/>
          </p:cNvSpPr>
          <p:nvPr/>
        </p:nvSpPr>
        <p:spPr bwMode="auto">
          <a:xfrm>
            <a:off x="5486400" y="4038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03" name="Oval 27">
            <a:extLst>
              <a:ext uri="{FF2B5EF4-FFF2-40B4-BE49-F238E27FC236}">
                <a16:creationId xmlns:a16="http://schemas.microsoft.com/office/drawing/2014/main" id="{6EF80F41-BA0F-0D4C-82B3-4F46D19B2287}"/>
              </a:ext>
            </a:extLst>
          </p:cNvPr>
          <p:cNvSpPr>
            <a:spLocks noChangeArrowheads="1"/>
          </p:cNvSpPr>
          <p:nvPr/>
        </p:nvSpPr>
        <p:spPr bwMode="auto">
          <a:xfrm>
            <a:off x="5181600" y="3048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04" name="Oval 28">
            <a:extLst>
              <a:ext uri="{FF2B5EF4-FFF2-40B4-BE49-F238E27FC236}">
                <a16:creationId xmlns:a16="http://schemas.microsoft.com/office/drawing/2014/main" id="{4867EA99-722B-9048-92F3-4E4AF0B4117D}"/>
              </a:ext>
            </a:extLst>
          </p:cNvPr>
          <p:cNvSpPr>
            <a:spLocks noChangeArrowheads="1"/>
          </p:cNvSpPr>
          <p:nvPr/>
        </p:nvSpPr>
        <p:spPr bwMode="auto">
          <a:xfrm>
            <a:off x="5486400" y="3810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05" name="Oval 29">
            <a:extLst>
              <a:ext uri="{FF2B5EF4-FFF2-40B4-BE49-F238E27FC236}">
                <a16:creationId xmlns:a16="http://schemas.microsoft.com/office/drawing/2014/main" id="{6C1EB761-B976-2B49-8D35-EC83A0CE7C0F}"/>
              </a:ext>
            </a:extLst>
          </p:cNvPr>
          <p:cNvSpPr>
            <a:spLocks noChangeArrowheads="1"/>
          </p:cNvSpPr>
          <p:nvPr/>
        </p:nvSpPr>
        <p:spPr bwMode="auto">
          <a:xfrm>
            <a:off x="8153400" y="1981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06" name="Oval 30">
            <a:extLst>
              <a:ext uri="{FF2B5EF4-FFF2-40B4-BE49-F238E27FC236}">
                <a16:creationId xmlns:a16="http://schemas.microsoft.com/office/drawing/2014/main" id="{EA64D3D7-A07F-0041-91E7-62DD33463954}"/>
              </a:ext>
            </a:extLst>
          </p:cNvPr>
          <p:cNvSpPr>
            <a:spLocks noChangeArrowheads="1"/>
          </p:cNvSpPr>
          <p:nvPr/>
        </p:nvSpPr>
        <p:spPr bwMode="auto">
          <a:xfrm>
            <a:off x="8458200" y="2133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07" name="Oval 31">
            <a:extLst>
              <a:ext uri="{FF2B5EF4-FFF2-40B4-BE49-F238E27FC236}">
                <a16:creationId xmlns:a16="http://schemas.microsoft.com/office/drawing/2014/main" id="{05FFCDC7-BACB-A44C-9B6E-FEDD1C654710}"/>
              </a:ext>
            </a:extLst>
          </p:cNvPr>
          <p:cNvSpPr>
            <a:spLocks noChangeArrowheads="1"/>
          </p:cNvSpPr>
          <p:nvPr/>
        </p:nvSpPr>
        <p:spPr bwMode="auto">
          <a:xfrm>
            <a:off x="8077200" y="2514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08" name="Oval 32">
            <a:extLst>
              <a:ext uri="{FF2B5EF4-FFF2-40B4-BE49-F238E27FC236}">
                <a16:creationId xmlns:a16="http://schemas.microsoft.com/office/drawing/2014/main" id="{29EDBB3D-A030-394C-9910-8326FA98D7A9}"/>
              </a:ext>
            </a:extLst>
          </p:cNvPr>
          <p:cNvSpPr>
            <a:spLocks noChangeArrowheads="1"/>
          </p:cNvSpPr>
          <p:nvPr/>
        </p:nvSpPr>
        <p:spPr bwMode="auto">
          <a:xfrm>
            <a:off x="7848600" y="2286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09" name="Oval 33">
            <a:extLst>
              <a:ext uri="{FF2B5EF4-FFF2-40B4-BE49-F238E27FC236}">
                <a16:creationId xmlns:a16="http://schemas.microsoft.com/office/drawing/2014/main" id="{4F1E3FDB-436E-7F4E-A7DE-EBF07697395D}"/>
              </a:ext>
            </a:extLst>
          </p:cNvPr>
          <p:cNvSpPr>
            <a:spLocks noChangeArrowheads="1"/>
          </p:cNvSpPr>
          <p:nvPr/>
        </p:nvSpPr>
        <p:spPr bwMode="auto">
          <a:xfrm>
            <a:off x="8763000" y="1981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10" name="Oval 34">
            <a:extLst>
              <a:ext uri="{FF2B5EF4-FFF2-40B4-BE49-F238E27FC236}">
                <a16:creationId xmlns:a16="http://schemas.microsoft.com/office/drawing/2014/main" id="{297227F8-2AAC-FC4F-ABC5-246FC532193B}"/>
              </a:ext>
            </a:extLst>
          </p:cNvPr>
          <p:cNvSpPr>
            <a:spLocks noChangeArrowheads="1"/>
          </p:cNvSpPr>
          <p:nvPr/>
        </p:nvSpPr>
        <p:spPr bwMode="auto">
          <a:xfrm>
            <a:off x="8534400" y="2514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11" name="Oval 35">
            <a:extLst>
              <a:ext uri="{FF2B5EF4-FFF2-40B4-BE49-F238E27FC236}">
                <a16:creationId xmlns:a16="http://schemas.microsoft.com/office/drawing/2014/main" id="{7EE4D593-D95C-9540-A986-ACEA8AA85B5B}"/>
              </a:ext>
            </a:extLst>
          </p:cNvPr>
          <p:cNvSpPr>
            <a:spLocks noChangeArrowheads="1"/>
          </p:cNvSpPr>
          <p:nvPr/>
        </p:nvSpPr>
        <p:spPr bwMode="auto">
          <a:xfrm>
            <a:off x="7924800" y="533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12" name="Oval 36">
            <a:extLst>
              <a:ext uri="{FF2B5EF4-FFF2-40B4-BE49-F238E27FC236}">
                <a16:creationId xmlns:a16="http://schemas.microsoft.com/office/drawing/2014/main" id="{6FEFB28E-D0B8-134E-9298-F5F49D78768D}"/>
              </a:ext>
            </a:extLst>
          </p:cNvPr>
          <p:cNvSpPr>
            <a:spLocks noChangeArrowheads="1"/>
          </p:cNvSpPr>
          <p:nvPr/>
        </p:nvSpPr>
        <p:spPr bwMode="auto">
          <a:xfrm>
            <a:off x="8001000" y="5105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13" name="Oval 37">
            <a:extLst>
              <a:ext uri="{FF2B5EF4-FFF2-40B4-BE49-F238E27FC236}">
                <a16:creationId xmlns:a16="http://schemas.microsoft.com/office/drawing/2014/main" id="{493726AD-A463-1942-A3AD-473256707E30}"/>
              </a:ext>
            </a:extLst>
          </p:cNvPr>
          <p:cNvSpPr>
            <a:spLocks noChangeArrowheads="1"/>
          </p:cNvSpPr>
          <p:nvPr/>
        </p:nvSpPr>
        <p:spPr bwMode="auto">
          <a:xfrm>
            <a:off x="8153400" y="5257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14" name="Oval 38">
            <a:extLst>
              <a:ext uri="{FF2B5EF4-FFF2-40B4-BE49-F238E27FC236}">
                <a16:creationId xmlns:a16="http://schemas.microsoft.com/office/drawing/2014/main" id="{D0AFE7C0-E730-E24C-8D26-71B974DD0567}"/>
              </a:ext>
            </a:extLst>
          </p:cNvPr>
          <p:cNvSpPr>
            <a:spLocks noChangeArrowheads="1"/>
          </p:cNvSpPr>
          <p:nvPr/>
        </p:nvSpPr>
        <p:spPr bwMode="auto">
          <a:xfrm>
            <a:off x="8534400" y="5486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15" name="Oval 39">
            <a:extLst>
              <a:ext uri="{FF2B5EF4-FFF2-40B4-BE49-F238E27FC236}">
                <a16:creationId xmlns:a16="http://schemas.microsoft.com/office/drawing/2014/main" id="{400FD72D-0117-3D43-AB83-E9B7D281FFB3}"/>
              </a:ext>
            </a:extLst>
          </p:cNvPr>
          <p:cNvSpPr>
            <a:spLocks noChangeArrowheads="1"/>
          </p:cNvSpPr>
          <p:nvPr/>
        </p:nvSpPr>
        <p:spPr bwMode="auto">
          <a:xfrm>
            <a:off x="8458200" y="5181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16" name="Oval 40">
            <a:extLst>
              <a:ext uri="{FF2B5EF4-FFF2-40B4-BE49-F238E27FC236}">
                <a16:creationId xmlns:a16="http://schemas.microsoft.com/office/drawing/2014/main" id="{4AFCD933-ADA1-EA40-A0D4-A1865D706BA7}"/>
              </a:ext>
            </a:extLst>
          </p:cNvPr>
          <p:cNvSpPr>
            <a:spLocks noChangeArrowheads="1"/>
          </p:cNvSpPr>
          <p:nvPr/>
        </p:nvSpPr>
        <p:spPr bwMode="auto">
          <a:xfrm>
            <a:off x="8229600" y="4953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17" name="Oval 41">
            <a:extLst>
              <a:ext uri="{FF2B5EF4-FFF2-40B4-BE49-F238E27FC236}">
                <a16:creationId xmlns:a16="http://schemas.microsoft.com/office/drawing/2014/main" id="{31C7B7CD-FB8A-FD4F-AC12-5CA5969DDC65}"/>
              </a:ext>
            </a:extLst>
          </p:cNvPr>
          <p:cNvSpPr>
            <a:spLocks noChangeArrowheads="1"/>
          </p:cNvSpPr>
          <p:nvPr/>
        </p:nvSpPr>
        <p:spPr bwMode="auto">
          <a:xfrm>
            <a:off x="5105400" y="5943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18" name="Oval 42">
            <a:extLst>
              <a:ext uri="{FF2B5EF4-FFF2-40B4-BE49-F238E27FC236}">
                <a16:creationId xmlns:a16="http://schemas.microsoft.com/office/drawing/2014/main" id="{B5B26A34-0640-694F-B059-C4D75A266E7D}"/>
              </a:ext>
            </a:extLst>
          </p:cNvPr>
          <p:cNvSpPr>
            <a:spLocks noChangeArrowheads="1"/>
          </p:cNvSpPr>
          <p:nvPr/>
        </p:nvSpPr>
        <p:spPr bwMode="auto">
          <a:xfrm>
            <a:off x="5181600" y="5715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19" name="Oval 43">
            <a:extLst>
              <a:ext uri="{FF2B5EF4-FFF2-40B4-BE49-F238E27FC236}">
                <a16:creationId xmlns:a16="http://schemas.microsoft.com/office/drawing/2014/main" id="{C5B19D66-A24B-EA48-904C-2C01482297AB}"/>
              </a:ext>
            </a:extLst>
          </p:cNvPr>
          <p:cNvSpPr>
            <a:spLocks noChangeArrowheads="1"/>
          </p:cNvSpPr>
          <p:nvPr/>
        </p:nvSpPr>
        <p:spPr bwMode="auto">
          <a:xfrm>
            <a:off x="5334000" y="586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20" name="Oval 44">
            <a:extLst>
              <a:ext uri="{FF2B5EF4-FFF2-40B4-BE49-F238E27FC236}">
                <a16:creationId xmlns:a16="http://schemas.microsoft.com/office/drawing/2014/main" id="{DF66DECE-F922-E640-906C-DBD1DEE60B91}"/>
              </a:ext>
            </a:extLst>
          </p:cNvPr>
          <p:cNvSpPr>
            <a:spLocks noChangeArrowheads="1"/>
          </p:cNvSpPr>
          <p:nvPr/>
        </p:nvSpPr>
        <p:spPr bwMode="auto">
          <a:xfrm>
            <a:off x="5715000" y="6096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21" name="Oval 45">
            <a:extLst>
              <a:ext uri="{FF2B5EF4-FFF2-40B4-BE49-F238E27FC236}">
                <a16:creationId xmlns:a16="http://schemas.microsoft.com/office/drawing/2014/main" id="{0DFDE8ED-BF86-2F4B-BC19-C34898DD1637}"/>
              </a:ext>
            </a:extLst>
          </p:cNvPr>
          <p:cNvSpPr>
            <a:spLocks noChangeArrowheads="1"/>
          </p:cNvSpPr>
          <p:nvPr/>
        </p:nvSpPr>
        <p:spPr bwMode="auto">
          <a:xfrm>
            <a:off x="5638800" y="5791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22" name="Oval 46">
            <a:extLst>
              <a:ext uri="{FF2B5EF4-FFF2-40B4-BE49-F238E27FC236}">
                <a16:creationId xmlns:a16="http://schemas.microsoft.com/office/drawing/2014/main" id="{F29F4C04-0A8C-7E46-B0A1-AE57C2E7D4CF}"/>
              </a:ext>
            </a:extLst>
          </p:cNvPr>
          <p:cNvSpPr>
            <a:spLocks noChangeArrowheads="1"/>
          </p:cNvSpPr>
          <p:nvPr/>
        </p:nvSpPr>
        <p:spPr bwMode="auto">
          <a:xfrm>
            <a:off x="5410200" y="5562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23" name="Oval 47">
            <a:extLst>
              <a:ext uri="{FF2B5EF4-FFF2-40B4-BE49-F238E27FC236}">
                <a16:creationId xmlns:a16="http://schemas.microsoft.com/office/drawing/2014/main" id="{116C39AB-6160-D742-A02F-9765FD9398A2}"/>
              </a:ext>
            </a:extLst>
          </p:cNvPr>
          <p:cNvSpPr>
            <a:spLocks noChangeArrowheads="1"/>
          </p:cNvSpPr>
          <p:nvPr/>
        </p:nvSpPr>
        <p:spPr bwMode="auto">
          <a:xfrm>
            <a:off x="4419600" y="2971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24" name="Oval 48">
            <a:extLst>
              <a:ext uri="{FF2B5EF4-FFF2-40B4-BE49-F238E27FC236}">
                <a16:creationId xmlns:a16="http://schemas.microsoft.com/office/drawing/2014/main" id="{184BC894-9A8E-624E-84C2-B0C57D8BD29D}"/>
              </a:ext>
            </a:extLst>
          </p:cNvPr>
          <p:cNvSpPr>
            <a:spLocks noChangeArrowheads="1"/>
          </p:cNvSpPr>
          <p:nvPr/>
        </p:nvSpPr>
        <p:spPr bwMode="auto">
          <a:xfrm>
            <a:off x="7696200" y="4724400"/>
            <a:ext cx="1219200" cy="1219200"/>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25" name="Oval 49">
            <a:extLst>
              <a:ext uri="{FF2B5EF4-FFF2-40B4-BE49-F238E27FC236}">
                <a16:creationId xmlns:a16="http://schemas.microsoft.com/office/drawing/2014/main" id="{DE761387-4194-B440-AFBF-651CACB1CF6B}"/>
              </a:ext>
            </a:extLst>
          </p:cNvPr>
          <p:cNvSpPr>
            <a:spLocks noChangeArrowheads="1"/>
          </p:cNvSpPr>
          <p:nvPr/>
        </p:nvSpPr>
        <p:spPr bwMode="auto">
          <a:xfrm>
            <a:off x="7772400" y="1676400"/>
            <a:ext cx="1371600" cy="1295400"/>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26" name="Oval 50">
            <a:extLst>
              <a:ext uri="{FF2B5EF4-FFF2-40B4-BE49-F238E27FC236}">
                <a16:creationId xmlns:a16="http://schemas.microsoft.com/office/drawing/2014/main" id="{6C9B10BA-12C8-3548-98F7-D90141E31993}"/>
              </a:ext>
            </a:extLst>
          </p:cNvPr>
          <p:cNvSpPr>
            <a:spLocks noChangeArrowheads="1"/>
          </p:cNvSpPr>
          <p:nvPr/>
        </p:nvSpPr>
        <p:spPr bwMode="auto">
          <a:xfrm>
            <a:off x="4876800" y="5334000"/>
            <a:ext cx="1295400" cy="1219200"/>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27" name="Oval 51">
            <a:extLst>
              <a:ext uri="{FF2B5EF4-FFF2-40B4-BE49-F238E27FC236}">
                <a16:creationId xmlns:a16="http://schemas.microsoft.com/office/drawing/2014/main" id="{18D095C1-02D6-494E-8BF1-21320B632FA3}"/>
              </a:ext>
            </a:extLst>
          </p:cNvPr>
          <p:cNvSpPr>
            <a:spLocks noChangeArrowheads="1"/>
          </p:cNvSpPr>
          <p:nvPr/>
        </p:nvSpPr>
        <p:spPr bwMode="auto">
          <a:xfrm>
            <a:off x="2286000" y="3276600"/>
            <a:ext cx="1447800" cy="1295400"/>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28" name="Oval 52">
            <a:extLst>
              <a:ext uri="{FF2B5EF4-FFF2-40B4-BE49-F238E27FC236}">
                <a16:creationId xmlns:a16="http://schemas.microsoft.com/office/drawing/2014/main" id="{693F6A9C-B3CC-4840-83BE-670ABFF31E93}"/>
              </a:ext>
            </a:extLst>
          </p:cNvPr>
          <p:cNvSpPr>
            <a:spLocks noChangeArrowheads="1"/>
          </p:cNvSpPr>
          <p:nvPr/>
        </p:nvSpPr>
        <p:spPr bwMode="auto">
          <a:xfrm rot="-2500613">
            <a:off x="3781426" y="1676400"/>
            <a:ext cx="1628775" cy="3352800"/>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Slide Number Placeholder 3">
            <a:extLst>
              <a:ext uri="{FF2B5EF4-FFF2-40B4-BE49-F238E27FC236}">
                <a16:creationId xmlns:a16="http://schemas.microsoft.com/office/drawing/2014/main" id="{48C10818-E9B1-5E43-8F90-7142C85824EE}"/>
              </a:ext>
            </a:extLst>
          </p:cNvPr>
          <p:cNvSpPr>
            <a:spLocks noGrp="1"/>
          </p:cNvSpPr>
          <p:nvPr>
            <p:ph type="sldNum" sz="quarter" idx="12"/>
          </p:nvPr>
        </p:nvSpPr>
        <p:spPr>
          <a:xfrm>
            <a:off x="9303480" y="6097524"/>
            <a:ext cx="1078770" cy="623953"/>
          </a:xfrm>
        </p:spPr>
        <p:txBody>
          <a:bodyPr/>
          <a:lstStyle/>
          <a:p>
            <a:fld id="{16D6CE68-A2D0-4148-AD8B-3294DC4CB750}" type="slidenum">
              <a:rPr lang="en-US" smtClean="0"/>
              <a:t>26</a:t>
            </a:fld>
            <a:endParaRPr lang="en-US" dirty="0"/>
          </a:p>
        </p:txBody>
      </p:sp>
    </p:spTree>
    <p:extLst>
      <p:ext uri="{BB962C8B-B14F-4D97-AF65-F5344CB8AC3E}">
        <p14:creationId xmlns:p14="http://schemas.microsoft.com/office/powerpoint/2010/main" val="3912975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5252C-F79E-456B-9990-EF50C6E80514}"/>
              </a:ext>
            </a:extLst>
          </p:cNvPr>
          <p:cNvSpPr>
            <a:spLocks noGrp="1"/>
          </p:cNvSpPr>
          <p:nvPr>
            <p:ph type="title"/>
          </p:nvPr>
        </p:nvSpPr>
        <p:spPr/>
        <p:txBody>
          <a:bodyPr/>
          <a:lstStyle/>
          <a:p>
            <a:r>
              <a:rPr lang="en-US" dirty="0"/>
              <a:t>Anomaly detection</a:t>
            </a:r>
            <a:endParaRPr lang="LID4096" dirty="0"/>
          </a:p>
        </p:txBody>
      </p:sp>
      <p:sp>
        <p:nvSpPr>
          <p:cNvPr id="3" name="Slide Number Placeholder 2">
            <a:extLst>
              <a:ext uri="{FF2B5EF4-FFF2-40B4-BE49-F238E27FC236}">
                <a16:creationId xmlns:a16="http://schemas.microsoft.com/office/drawing/2014/main" id="{1A156126-47E9-480F-BD11-F7BA09471795}"/>
              </a:ext>
            </a:extLst>
          </p:cNvPr>
          <p:cNvSpPr>
            <a:spLocks noGrp="1"/>
          </p:cNvSpPr>
          <p:nvPr>
            <p:ph type="sldNum" sz="quarter" idx="12"/>
          </p:nvPr>
        </p:nvSpPr>
        <p:spPr/>
        <p:txBody>
          <a:bodyPr/>
          <a:lstStyle/>
          <a:p>
            <a:fld id="{16D6CE68-A2D0-4148-AD8B-3294DC4CB750}" type="slidenum">
              <a:rPr lang="en-US" smtClean="0"/>
              <a:t>27</a:t>
            </a:fld>
            <a:endParaRPr lang="en-US"/>
          </a:p>
        </p:txBody>
      </p:sp>
      <p:pic>
        <p:nvPicPr>
          <p:cNvPr id="3074" name="Picture 2" descr="Anomaly Detection in Finance ✓ SDK.finance">
            <a:extLst>
              <a:ext uri="{FF2B5EF4-FFF2-40B4-BE49-F238E27FC236}">
                <a16:creationId xmlns:a16="http://schemas.microsoft.com/office/drawing/2014/main" id="{2E4FB648-58CF-4812-BB6A-62FA22448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5157" y="1971057"/>
            <a:ext cx="5881687" cy="391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691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F1-4F32-9E43-9E87-32BB5D379613}"/>
              </a:ext>
            </a:extLst>
          </p:cNvPr>
          <p:cNvSpPr>
            <a:spLocks noGrp="1"/>
          </p:cNvSpPr>
          <p:nvPr>
            <p:ph type="title"/>
          </p:nvPr>
        </p:nvSpPr>
        <p:spPr/>
        <p:txBody>
          <a:bodyPr/>
          <a:lstStyle/>
          <a:p>
            <a:r>
              <a:rPr lang="en-US" dirty="0"/>
              <a:t>But, what is similarity?</a:t>
            </a:r>
          </a:p>
        </p:txBody>
      </p:sp>
      <p:sp>
        <p:nvSpPr>
          <p:cNvPr id="3" name="Slide Number Placeholder 2">
            <a:extLst>
              <a:ext uri="{FF2B5EF4-FFF2-40B4-BE49-F238E27FC236}">
                <a16:creationId xmlns:a16="http://schemas.microsoft.com/office/drawing/2014/main" id="{58F8E51D-2279-584D-8E2C-FFCFC2F5ED78}"/>
              </a:ext>
            </a:extLst>
          </p:cNvPr>
          <p:cNvSpPr>
            <a:spLocks noGrp="1"/>
          </p:cNvSpPr>
          <p:nvPr>
            <p:ph type="sldNum" sz="quarter" idx="12"/>
          </p:nvPr>
        </p:nvSpPr>
        <p:spPr/>
        <p:txBody>
          <a:bodyPr/>
          <a:lstStyle/>
          <a:p>
            <a:fld id="{16D6CE68-A2D0-4148-AD8B-3294DC4CB750}" type="slidenum">
              <a:rPr lang="en-US" smtClean="0"/>
              <a:t>28</a:t>
            </a:fld>
            <a:endParaRPr lang="en-US"/>
          </a:p>
        </p:txBody>
      </p:sp>
      <p:pic>
        <p:nvPicPr>
          <p:cNvPr id="4" name="Picture 5">
            <a:extLst>
              <a:ext uri="{FF2B5EF4-FFF2-40B4-BE49-F238E27FC236}">
                <a16:creationId xmlns:a16="http://schemas.microsoft.com/office/drawing/2014/main" id="{62014E10-8BED-7A4C-B035-8BE3E1C2C1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479" y="2194115"/>
            <a:ext cx="6091043" cy="421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3">
            <a:extLst>
              <a:ext uri="{FF2B5EF4-FFF2-40B4-BE49-F238E27FC236}">
                <a16:creationId xmlns:a16="http://schemas.microsoft.com/office/drawing/2014/main" id="{3EBB7927-7F87-BB4C-8FD5-6AA67F256C1E}"/>
              </a:ext>
            </a:extLst>
          </p:cNvPr>
          <p:cNvSpPr txBox="1">
            <a:spLocks noChangeArrowheads="1"/>
          </p:cNvSpPr>
          <p:nvPr/>
        </p:nvSpPr>
        <p:spPr bwMode="auto">
          <a:xfrm>
            <a:off x="1921669" y="1551793"/>
            <a:ext cx="83486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dirty="0"/>
              <a:t>The quality or state of being similar; likeness; resemblance; as, </a:t>
            </a:r>
            <a:r>
              <a:rPr lang="en-US" altLang="en-US" dirty="0">
                <a:solidFill>
                  <a:srgbClr val="C00000"/>
                </a:solidFill>
              </a:rPr>
              <a:t>a similarity of features</a:t>
            </a:r>
            <a:r>
              <a:rPr lang="en-US" altLang="en-US" dirty="0"/>
              <a:t>.</a:t>
            </a:r>
            <a:r>
              <a:rPr lang="en-US" altLang="en-US" b="1" dirty="0">
                <a:latin typeface="Arial Unicode MS" panose="020B0604020202020204" pitchFamily="34" charset="-128"/>
              </a:rPr>
              <a:t> </a:t>
            </a:r>
            <a:endParaRPr lang="en-US" altLang="en-US" sz="1600" b="1" dirty="0"/>
          </a:p>
        </p:txBody>
      </p:sp>
      <p:sp>
        <p:nvSpPr>
          <p:cNvPr id="6" name="Text Box 6">
            <a:extLst>
              <a:ext uri="{FF2B5EF4-FFF2-40B4-BE49-F238E27FC236}">
                <a16:creationId xmlns:a16="http://schemas.microsoft.com/office/drawing/2014/main" id="{35BFCB7D-0565-0244-A102-B1FFE6448202}"/>
              </a:ext>
            </a:extLst>
          </p:cNvPr>
          <p:cNvSpPr txBox="1">
            <a:spLocks noChangeArrowheads="1"/>
          </p:cNvSpPr>
          <p:nvPr/>
        </p:nvSpPr>
        <p:spPr bwMode="auto">
          <a:xfrm>
            <a:off x="8479631" y="1872468"/>
            <a:ext cx="2033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600" b="1" dirty="0"/>
              <a:t>Webster's Dictionary</a:t>
            </a:r>
          </a:p>
        </p:txBody>
      </p:sp>
    </p:spTree>
    <p:extLst>
      <p:ext uri="{BB962C8B-B14F-4D97-AF65-F5344CB8AC3E}">
        <p14:creationId xmlns:p14="http://schemas.microsoft.com/office/powerpoint/2010/main" val="33324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0F12B-CF5D-3111-7C8F-88C0786D59B5}"/>
              </a:ext>
            </a:extLst>
          </p:cNvPr>
          <p:cNvSpPr>
            <a:spLocks noGrp="1"/>
          </p:cNvSpPr>
          <p:nvPr>
            <p:ph type="title"/>
          </p:nvPr>
        </p:nvSpPr>
        <p:spPr>
          <a:xfrm>
            <a:off x="823477" y="365125"/>
            <a:ext cx="10515600" cy="1325563"/>
          </a:xfrm>
        </p:spPr>
        <p:txBody>
          <a:bodyPr/>
          <a:lstStyle/>
          <a:p>
            <a:r>
              <a:rPr lang="en-US" dirty="0"/>
              <a:t>Feature engineering</a:t>
            </a:r>
            <a:endParaRPr lang="LID4096" dirty="0"/>
          </a:p>
        </p:txBody>
      </p:sp>
      <p:pic>
        <p:nvPicPr>
          <p:cNvPr id="5" name="Picture 4">
            <a:extLst>
              <a:ext uri="{FF2B5EF4-FFF2-40B4-BE49-F238E27FC236}">
                <a16:creationId xmlns:a16="http://schemas.microsoft.com/office/drawing/2014/main" id="{21B6D924-B950-82FD-93FD-84579B2C3A8B}"/>
              </a:ext>
            </a:extLst>
          </p:cNvPr>
          <p:cNvPicPr>
            <a:picLocks noChangeAspect="1"/>
          </p:cNvPicPr>
          <p:nvPr/>
        </p:nvPicPr>
        <p:blipFill>
          <a:blip r:embed="rId2"/>
          <a:stretch>
            <a:fillRect/>
          </a:stretch>
        </p:blipFill>
        <p:spPr>
          <a:xfrm>
            <a:off x="918375" y="1690688"/>
            <a:ext cx="4758855" cy="4690218"/>
          </a:xfrm>
          <a:prstGeom prst="rect">
            <a:avLst/>
          </a:prstGeom>
        </p:spPr>
      </p:pic>
      <p:grpSp>
        <p:nvGrpSpPr>
          <p:cNvPr id="10" name="Group 9">
            <a:extLst>
              <a:ext uri="{FF2B5EF4-FFF2-40B4-BE49-F238E27FC236}">
                <a16:creationId xmlns:a16="http://schemas.microsoft.com/office/drawing/2014/main" id="{9254275C-7096-1794-1EAD-31E04CBA5B3E}"/>
              </a:ext>
            </a:extLst>
          </p:cNvPr>
          <p:cNvGrpSpPr/>
          <p:nvPr/>
        </p:nvGrpSpPr>
        <p:grpSpPr>
          <a:xfrm>
            <a:off x="6302677" y="2933530"/>
            <a:ext cx="228600" cy="303120"/>
            <a:chOff x="6302677" y="2933530"/>
            <a:chExt cx="228600" cy="30312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A703063-3D34-5C38-0138-01B53F0A0973}"/>
                    </a:ext>
                  </a:extLst>
                </p14:cNvPr>
                <p14:cNvContentPartPr/>
                <p14:nvPr/>
              </p14:nvContentPartPr>
              <p14:xfrm>
                <a:off x="6302677" y="2971690"/>
                <a:ext cx="220680" cy="263160"/>
              </p14:xfrm>
            </p:contentPart>
          </mc:Choice>
          <mc:Fallback xmlns="">
            <p:pic>
              <p:nvPicPr>
                <p:cNvPr id="7" name="Ink 6">
                  <a:extLst>
                    <a:ext uri="{FF2B5EF4-FFF2-40B4-BE49-F238E27FC236}">
                      <a16:creationId xmlns:a16="http://schemas.microsoft.com/office/drawing/2014/main" id="{AA703063-3D34-5C38-0138-01B53F0A0973}"/>
                    </a:ext>
                  </a:extLst>
                </p:cNvPr>
                <p:cNvPicPr/>
                <p:nvPr/>
              </p:nvPicPr>
              <p:blipFill>
                <a:blip r:embed="rId4"/>
                <a:stretch>
                  <a:fillRect/>
                </a:stretch>
              </p:blipFill>
              <p:spPr>
                <a:xfrm>
                  <a:off x="6284677" y="2954050"/>
                  <a:ext cx="25632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1D042B2-CBE4-D9F5-E3DC-9A83208EE913}"/>
                    </a:ext>
                  </a:extLst>
                </p14:cNvPr>
                <p14:cNvContentPartPr/>
                <p14:nvPr/>
              </p14:nvContentPartPr>
              <p14:xfrm>
                <a:off x="6316717" y="2933530"/>
                <a:ext cx="214560" cy="303120"/>
              </p14:xfrm>
            </p:contentPart>
          </mc:Choice>
          <mc:Fallback xmlns="">
            <p:pic>
              <p:nvPicPr>
                <p:cNvPr id="8" name="Ink 7">
                  <a:extLst>
                    <a:ext uri="{FF2B5EF4-FFF2-40B4-BE49-F238E27FC236}">
                      <a16:creationId xmlns:a16="http://schemas.microsoft.com/office/drawing/2014/main" id="{B1D042B2-CBE4-D9F5-E3DC-9A83208EE913}"/>
                    </a:ext>
                  </a:extLst>
                </p:cNvPr>
                <p:cNvPicPr/>
                <p:nvPr/>
              </p:nvPicPr>
              <p:blipFill>
                <a:blip r:embed="rId6"/>
                <a:stretch>
                  <a:fillRect/>
                </a:stretch>
              </p:blipFill>
              <p:spPr>
                <a:xfrm>
                  <a:off x="6299077" y="2915890"/>
                  <a:ext cx="250200" cy="338760"/>
                </a:xfrm>
                <a:prstGeom prst="rect">
                  <a:avLst/>
                </a:prstGeom>
              </p:spPr>
            </p:pic>
          </mc:Fallback>
        </mc:AlternateContent>
      </p:grpSp>
      <p:grpSp>
        <p:nvGrpSpPr>
          <p:cNvPr id="14" name="Group 13">
            <a:extLst>
              <a:ext uri="{FF2B5EF4-FFF2-40B4-BE49-F238E27FC236}">
                <a16:creationId xmlns:a16="http://schemas.microsoft.com/office/drawing/2014/main" id="{09640A83-A341-92E4-4D20-94E5292D078C}"/>
              </a:ext>
            </a:extLst>
          </p:cNvPr>
          <p:cNvGrpSpPr/>
          <p:nvPr/>
        </p:nvGrpSpPr>
        <p:grpSpPr>
          <a:xfrm>
            <a:off x="6338677" y="3852610"/>
            <a:ext cx="255240" cy="489600"/>
            <a:chOff x="6338677" y="3852610"/>
            <a:chExt cx="255240" cy="489600"/>
          </a:xfrm>
        </p:grpSpPr>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84A8C3D2-EE4C-90D7-3C26-2057CD15FC44}"/>
                    </a:ext>
                  </a:extLst>
                </p14:cNvPr>
                <p14:cNvContentPartPr/>
                <p14:nvPr/>
              </p14:nvContentPartPr>
              <p14:xfrm>
                <a:off x="6338677" y="3854410"/>
                <a:ext cx="141840" cy="211680"/>
              </p14:xfrm>
            </p:contentPart>
          </mc:Choice>
          <mc:Fallback xmlns="">
            <p:pic>
              <p:nvPicPr>
                <p:cNvPr id="12" name="Ink 11">
                  <a:extLst>
                    <a:ext uri="{FF2B5EF4-FFF2-40B4-BE49-F238E27FC236}">
                      <a16:creationId xmlns:a16="http://schemas.microsoft.com/office/drawing/2014/main" id="{84A8C3D2-EE4C-90D7-3C26-2057CD15FC44}"/>
                    </a:ext>
                  </a:extLst>
                </p:cNvPr>
                <p:cNvPicPr/>
                <p:nvPr/>
              </p:nvPicPr>
              <p:blipFill>
                <a:blip r:embed="rId8"/>
                <a:stretch>
                  <a:fillRect/>
                </a:stretch>
              </p:blipFill>
              <p:spPr>
                <a:xfrm>
                  <a:off x="6321037" y="3836770"/>
                  <a:ext cx="1774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E6762D61-63D2-0CAA-CAED-13562C01029E}"/>
                    </a:ext>
                  </a:extLst>
                </p14:cNvPr>
                <p14:cNvContentPartPr/>
                <p14:nvPr/>
              </p14:nvContentPartPr>
              <p14:xfrm>
                <a:off x="6475477" y="3852610"/>
                <a:ext cx="118440" cy="489600"/>
              </p14:xfrm>
            </p:contentPart>
          </mc:Choice>
          <mc:Fallback xmlns="">
            <p:pic>
              <p:nvPicPr>
                <p:cNvPr id="13" name="Ink 12">
                  <a:extLst>
                    <a:ext uri="{FF2B5EF4-FFF2-40B4-BE49-F238E27FC236}">
                      <a16:creationId xmlns:a16="http://schemas.microsoft.com/office/drawing/2014/main" id="{E6762D61-63D2-0CAA-CAED-13562C01029E}"/>
                    </a:ext>
                  </a:extLst>
                </p:cNvPr>
                <p:cNvPicPr/>
                <p:nvPr/>
              </p:nvPicPr>
              <p:blipFill>
                <a:blip r:embed="rId10"/>
                <a:stretch>
                  <a:fillRect/>
                </a:stretch>
              </p:blipFill>
              <p:spPr>
                <a:xfrm>
                  <a:off x="6457477" y="3834970"/>
                  <a:ext cx="154080" cy="525240"/>
                </a:xfrm>
                <a:prstGeom prst="rect">
                  <a:avLst/>
                </a:prstGeom>
              </p:spPr>
            </p:pic>
          </mc:Fallback>
        </mc:AlternateContent>
      </p:grpSp>
      <p:grpSp>
        <p:nvGrpSpPr>
          <p:cNvPr id="17" name="Group 16">
            <a:extLst>
              <a:ext uri="{FF2B5EF4-FFF2-40B4-BE49-F238E27FC236}">
                <a16:creationId xmlns:a16="http://schemas.microsoft.com/office/drawing/2014/main" id="{7AF84430-66FD-6B39-C5D9-3C6602E2A4DE}"/>
              </a:ext>
            </a:extLst>
          </p:cNvPr>
          <p:cNvGrpSpPr/>
          <p:nvPr/>
        </p:nvGrpSpPr>
        <p:grpSpPr>
          <a:xfrm>
            <a:off x="6772477" y="3017050"/>
            <a:ext cx="330840" cy="178560"/>
            <a:chOff x="6772477" y="3017050"/>
            <a:chExt cx="330840" cy="178560"/>
          </a:xfrm>
        </p:grpSpPr>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E3BC38DF-B22B-D457-1162-8A777E2CAD14}"/>
                    </a:ext>
                  </a:extLst>
                </p14:cNvPr>
                <p14:cNvContentPartPr/>
                <p14:nvPr/>
              </p14:nvContentPartPr>
              <p14:xfrm>
                <a:off x="6772477" y="3017050"/>
                <a:ext cx="230760" cy="42480"/>
              </p14:xfrm>
            </p:contentPart>
          </mc:Choice>
          <mc:Fallback xmlns="">
            <p:pic>
              <p:nvPicPr>
                <p:cNvPr id="15" name="Ink 14">
                  <a:extLst>
                    <a:ext uri="{FF2B5EF4-FFF2-40B4-BE49-F238E27FC236}">
                      <a16:creationId xmlns:a16="http://schemas.microsoft.com/office/drawing/2014/main" id="{E3BC38DF-B22B-D457-1162-8A777E2CAD14}"/>
                    </a:ext>
                  </a:extLst>
                </p:cNvPr>
                <p:cNvPicPr/>
                <p:nvPr/>
              </p:nvPicPr>
              <p:blipFill>
                <a:blip r:embed="rId12"/>
                <a:stretch>
                  <a:fillRect/>
                </a:stretch>
              </p:blipFill>
              <p:spPr>
                <a:xfrm>
                  <a:off x="6754477" y="2999050"/>
                  <a:ext cx="2664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6F72D0A4-827A-FB02-AD3B-6C62B7DB24A9}"/>
                    </a:ext>
                  </a:extLst>
                </p14:cNvPr>
                <p14:cNvContentPartPr/>
                <p14:nvPr/>
              </p14:nvContentPartPr>
              <p14:xfrm>
                <a:off x="6819997" y="3185890"/>
                <a:ext cx="283320" cy="9720"/>
              </p14:xfrm>
            </p:contentPart>
          </mc:Choice>
          <mc:Fallback xmlns="">
            <p:pic>
              <p:nvPicPr>
                <p:cNvPr id="16" name="Ink 15">
                  <a:extLst>
                    <a:ext uri="{FF2B5EF4-FFF2-40B4-BE49-F238E27FC236}">
                      <a16:creationId xmlns:a16="http://schemas.microsoft.com/office/drawing/2014/main" id="{6F72D0A4-827A-FB02-AD3B-6C62B7DB24A9}"/>
                    </a:ext>
                  </a:extLst>
                </p:cNvPr>
                <p:cNvPicPr/>
                <p:nvPr/>
              </p:nvPicPr>
              <p:blipFill>
                <a:blip r:embed="rId14"/>
                <a:stretch>
                  <a:fillRect/>
                </a:stretch>
              </p:blipFill>
              <p:spPr>
                <a:xfrm>
                  <a:off x="6801997" y="3168250"/>
                  <a:ext cx="318960" cy="45360"/>
                </a:xfrm>
                <a:prstGeom prst="rect">
                  <a:avLst/>
                </a:prstGeom>
              </p:spPr>
            </p:pic>
          </mc:Fallback>
        </mc:AlternateContent>
      </p:grpSp>
      <p:grpSp>
        <p:nvGrpSpPr>
          <p:cNvPr id="49" name="Group 48">
            <a:extLst>
              <a:ext uri="{FF2B5EF4-FFF2-40B4-BE49-F238E27FC236}">
                <a16:creationId xmlns:a16="http://schemas.microsoft.com/office/drawing/2014/main" id="{CF97A4D9-9629-3A67-D0AD-B38D45BDF45D}"/>
              </a:ext>
            </a:extLst>
          </p:cNvPr>
          <p:cNvGrpSpPr/>
          <p:nvPr/>
        </p:nvGrpSpPr>
        <p:grpSpPr>
          <a:xfrm>
            <a:off x="7231117" y="2229370"/>
            <a:ext cx="533160" cy="430200"/>
            <a:chOff x="7231117" y="2229370"/>
            <a:chExt cx="533160" cy="430200"/>
          </a:xfrm>
        </p:grpSpPr>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BDAA7353-53DA-C4AF-544E-B7E29FEDABD5}"/>
                    </a:ext>
                  </a:extLst>
                </p14:cNvPr>
                <p14:cNvContentPartPr/>
                <p14:nvPr/>
              </p14:nvContentPartPr>
              <p14:xfrm>
                <a:off x="7302397" y="2282650"/>
                <a:ext cx="164160" cy="374760"/>
              </p14:xfrm>
            </p:contentPart>
          </mc:Choice>
          <mc:Fallback xmlns="">
            <p:pic>
              <p:nvPicPr>
                <p:cNvPr id="18" name="Ink 17">
                  <a:extLst>
                    <a:ext uri="{FF2B5EF4-FFF2-40B4-BE49-F238E27FC236}">
                      <a16:creationId xmlns:a16="http://schemas.microsoft.com/office/drawing/2014/main" id="{BDAA7353-53DA-C4AF-544E-B7E29FEDABD5}"/>
                    </a:ext>
                  </a:extLst>
                </p:cNvPr>
                <p:cNvPicPr/>
                <p:nvPr/>
              </p:nvPicPr>
              <p:blipFill>
                <a:blip r:embed="rId16"/>
                <a:stretch>
                  <a:fillRect/>
                </a:stretch>
              </p:blipFill>
              <p:spPr>
                <a:xfrm>
                  <a:off x="7284397" y="2265010"/>
                  <a:ext cx="19980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910B8CBC-FE50-A34E-A198-555ED7D39029}"/>
                    </a:ext>
                  </a:extLst>
                </p14:cNvPr>
                <p14:cNvContentPartPr/>
                <p14:nvPr/>
              </p14:nvContentPartPr>
              <p14:xfrm>
                <a:off x="7231117" y="2382010"/>
                <a:ext cx="254520" cy="39240"/>
              </p14:xfrm>
            </p:contentPart>
          </mc:Choice>
          <mc:Fallback xmlns="">
            <p:pic>
              <p:nvPicPr>
                <p:cNvPr id="19" name="Ink 18">
                  <a:extLst>
                    <a:ext uri="{FF2B5EF4-FFF2-40B4-BE49-F238E27FC236}">
                      <a16:creationId xmlns:a16="http://schemas.microsoft.com/office/drawing/2014/main" id="{910B8CBC-FE50-A34E-A198-555ED7D39029}"/>
                    </a:ext>
                  </a:extLst>
                </p:cNvPr>
                <p:cNvPicPr/>
                <p:nvPr/>
              </p:nvPicPr>
              <p:blipFill>
                <a:blip r:embed="rId18"/>
                <a:stretch>
                  <a:fillRect/>
                </a:stretch>
              </p:blipFill>
              <p:spPr>
                <a:xfrm>
                  <a:off x="7213117" y="2364370"/>
                  <a:ext cx="2901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97291E3E-5490-0225-CB77-0806C84960E1}"/>
                    </a:ext>
                  </a:extLst>
                </p14:cNvPr>
                <p14:cNvContentPartPr/>
                <p14:nvPr/>
              </p14:nvContentPartPr>
              <p14:xfrm>
                <a:off x="7326517" y="2229370"/>
                <a:ext cx="189360" cy="37080"/>
              </p14:xfrm>
            </p:contentPart>
          </mc:Choice>
          <mc:Fallback xmlns="">
            <p:pic>
              <p:nvPicPr>
                <p:cNvPr id="20" name="Ink 19">
                  <a:extLst>
                    <a:ext uri="{FF2B5EF4-FFF2-40B4-BE49-F238E27FC236}">
                      <a16:creationId xmlns:a16="http://schemas.microsoft.com/office/drawing/2014/main" id="{97291E3E-5490-0225-CB77-0806C84960E1}"/>
                    </a:ext>
                  </a:extLst>
                </p:cNvPr>
                <p:cNvPicPr/>
                <p:nvPr/>
              </p:nvPicPr>
              <p:blipFill>
                <a:blip r:embed="rId20"/>
                <a:stretch>
                  <a:fillRect/>
                </a:stretch>
              </p:blipFill>
              <p:spPr>
                <a:xfrm>
                  <a:off x="7308517" y="2211730"/>
                  <a:ext cx="2250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4089DCFF-6CCE-D25C-B0F0-B570A388CAC5}"/>
                    </a:ext>
                  </a:extLst>
                </p14:cNvPr>
                <p14:cNvContentPartPr/>
                <p14:nvPr/>
              </p14:nvContentPartPr>
              <p14:xfrm>
                <a:off x="7729717" y="2478850"/>
                <a:ext cx="34560" cy="180720"/>
              </p14:xfrm>
            </p:contentPart>
          </mc:Choice>
          <mc:Fallback xmlns="">
            <p:pic>
              <p:nvPicPr>
                <p:cNvPr id="21" name="Ink 20">
                  <a:extLst>
                    <a:ext uri="{FF2B5EF4-FFF2-40B4-BE49-F238E27FC236}">
                      <a16:creationId xmlns:a16="http://schemas.microsoft.com/office/drawing/2014/main" id="{4089DCFF-6CCE-D25C-B0F0-B570A388CAC5}"/>
                    </a:ext>
                  </a:extLst>
                </p:cNvPr>
                <p:cNvPicPr/>
                <p:nvPr/>
              </p:nvPicPr>
              <p:blipFill>
                <a:blip r:embed="rId22"/>
                <a:stretch>
                  <a:fillRect/>
                </a:stretch>
              </p:blipFill>
              <p:spPr>
                <a:xfrm>
                  <a:off x="7712077" y="2460850"/>
                  <a:ext cx="70200" cy="216360"/>
                </a:xfrm>
                <a:prstGeom prst="rect">
                  <a:avLst/>
                </a:prstGeom>
              </p:spPr>
            </p:pic>
          </mc:Fallback>
        </mc:AlternateContent>
      </p:grpSp>
      <p:grpSp>
        <p:nvGrpSpPr>
          <p:cNvPr id="48" name="Group 47">
            <a:extLst>
              <a:ext uri="{FF2B5EF4-FFF2-40B4-BE49-F238E27FC236}">
                <a16:creationId xmlns:a16="http://schemas.microsoft.com/office/drawing/2014/main" id="{F03E925B-7056-87C0-CC59-D48ED735ED26}"/>
              </a:ext>
            </a:extLst>
          </p:cNvPr>
          <p:cNvGrpSpPr/>
          <p:nvPr/>
        </p:nvGrpSpPr>
        <p:grpSpPr>
          <a:xfrm>
            <a:off x="8213917" y="2215690"/>
            <a:ext cx="633960" cy="448200"/>
            <a:chOff x="8213917" y="2215690"/>
            <a:chExt cx="633960" cy="448200"/>
          </a:xfrm>
        </p:grpSpPr>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C6DD1FE2-E0D5-54E2-D80C-F3DE7A4952FA}"/>
                    </a:ext>
                  </a:extLst>
                </p14:cNvPr>
                <p14:cNvContentPartPr/>
                <p14:nvPr/>
              </p14:nvContentPartPr>
              <p14:xfrm>
                <a:off x="8213917" y="2288410"/>
                <a:ext cx="277200" cy="366480"/>
              </p14:xfrm>
            </p:contentPart>
          </mc:Choice>
          <mc:Fallback xmlns="">
            <p:pic>
              <p:nvPicPr>
                <p:cNvPr id="22" name="Ink 21">
                  <a:extLst>
                    <a:ext uri="{FF2B5EF4-FFF2-40B4-BE49-F238E27FC236}">
                      <a16:creationId xmlns:a16="http://schemas.microsoft.com/office/drawing/2014/main" id="{C6DD1FE2-E0D5-54E2-D80C-F3DE7A4952FA}"/>
                    </a:ext>
                  </a:extLst>
                </p:cNvPr>
                <p:cNvPicPr/>
                <p:nvPr/>
              </p:nvPicPr>
              <p:blipFill>
                <a:blip r:embed="rId24"/>
                <a:stretch>
                  <a:fillRect/>
                </a:stretch>
              </p:blipFill>
              <p:spPr>
                <a:xfrm>
                  <a:off x="8196277" y="2270410"/>
                  <a:ext cx="3128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D0CEC7A3-4F7C-8AA6-BA13-C7D710DA90F4}"/>
                    </a:ext>
                  </a:extLst>
                </p14:cNvPr>
                <p14:cNvContentPartPr/>
                <p14:nvPr/>
              </p14:nvContentPartPr>
              <p14:xfrm>
                <a:off x="8217877" y="2312170"/>
                <a:ext cx="207000" cy="105120"/>
              </p14:xfrm>
            </p:contentPart>
          </mc:Choice>
          <mc:Fallback xmlns="">
            <p:pic>
              <p:nvPicPr>
                <p:cNvPr id="23" name="Ink 22">
                  <a:extLst>
                    <a:ext uri="{FF2B5EF4-FFF2-40B4-BE49-F238E27FC236}">
                      <a16:creationId xmlns:a16="http://schemas.microsoft.com/office/drawing/2014/main" id="{D0CEC7A3-4F7C-8AA6-BA13-C7D710DA90F4}"/>
                    </a:ext>
                  </a:extLst>
                </p:cNvPr>
                <p:cNvPicPr/>
                <p:nvPr/>
              </p:nvPicPr>
              <p:blipFill>
                <a:blip r:embed="rId26"/>
                <a:stretch>
                  <a:fillRect/>
                </a:stretch>
              </p:blipFill>
              <p:spPr>
                <a:xfrm>
                  <a:off x="8200237" y="2294530"/>
                  <a:ext cx="2426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7E5459DE-8E86-4F13-9156-3EFAD2106E8D}"/>
                    </a:ext>
                  </a:extLst>
                </p14:cNvPr>
                <p14:cNvContentPartPr/>
                <p14:nvPr/>
              </p14:nvContentPartPr>
              <p14:xfrm>
                <a:off x="8290237" y="2215690"/>
                <a:ext cx="146520" cy="14760"/>
              </p14:xfrm>
            </p:contentPart>
          </mc:Choice>
          <mc:Fallback xmlns="">
            <p:pic>
              <p:nvPicPr>
                <p:cNvPr id="24" name="Ink 23">
                  <a:extLst>
                    <a:ext uri="{FF2B5EF4-FFF2-40B4-BE49-F238E27FC236}">
                      <a16:creationId xmlns:a16="http://schemas.microsoft.com/office/drawing/2014/main" id="{7E5459DE-8E86-4F13-9156-3EFAD2106E8D}"/>
                    </a:ext>
                  </a:extLst>
                </p:cNvPr>
                <p:cNvPicPr/>
                <p:nvPr/>
              </p:nvPicPr>
              <p:blipFill>
                <a:blip r:embed="rId28"/>
                <a:stretch>
                  <a:fillRect/>
                </a:stretch>
              </p:blipFill>
              <p:spPr>
                <a:xfrm>
                  <a:off x="8272597" y="2197690"/>
                  <a:ext cx="1821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55A4CB38-C67C-0DF8-005D-CA27F30529C6}"/>
                    </a:ext>
                  </a:extLst>
                </p14:cNvPr>
                <p14:cNvContentPartPr/>
                <p14:nvPr/>
              </p14:nvContentPartPr>
              <p14:xfrm>
                <a:off x="8681197" y="2528890"/>
                <a:ext cx="166680" cy="135000"/>
              </p14:xfrm>
            </p:contentPart>
          </mc:Choice>
          <mc:Fallback xmlns="">
            <p:pic>
              <p:nvPicPr>
                <p:cNvPr id="25" name="Ink 24">
                  <a:extLst>
                    <a:ext uri="{FF2B5EF4-FFF2-40B4-BE49-F238E27FC236}">
                      <a16:creationId xmlns:a16="http://schemas.microsoft.com/office/drawing/2014/main" id="{55A4CB38-C67C-0DF8-005D-CA27F30529C6}"/>
                    </a:ext>
                  </a:extLst>
                </p:cNvPr>
                <p:cNvPicPr/>
                <p:nvPr/>
              </p:nvPicPr>
              <p:blipFill>
                <a:blip r:embed="rId30"/>
                <a:stretch>
                  <a:fillRect/>
                </a:stretch>
              </p:blipFill>
              <p:spPr>
                <a:xfrm>
                  <a:off x="8663557" y="2510890"/>
                  <a:ext cx="202320" cy="170640"/>
                </a:xfrm>
                <a:prstGeom prst="rect">
                  <a:avLst/>
                </a:prstGeom>
              </p:spPr>
            </p:pic>
          </mc:Fallback>
        </mc:AlternateContent>
      </p:grpSp>
      <p:grpSp>
        <p:nvGrpSpPr>
          <p:cNvPr id="47" name="Group 46">
            <a:extLst>
              <a:ext uri="{FF2B5EF4-FFF2-40B4-BE49-F238E27FC236}">
                <a16:creationId xmlns:a16="http://schemas.microsoft.com/office/drawing/2014/main" id="{07FD325B-F7D1-31FE-2C09-13E90F9A1DC5}"/>
              </a:ext>
            </a:extLst>
          </p:cNvPr>
          <p:cNvGrpSpPr/>
          <p:nvPr/>
        </p:nvGrpSpPr>
        <p:grpSpPr>
          <a:xfrm>
            <a:off x="9362317" y="2187970"/>
            <a:ext cx="542520" cy="581400"/>
            <a:chOff x="9362317" y="2187970"/>
            <a:chExt cx="542520" cy="581400"/>
          </a:xfrm>
        </p:grpSpPr>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57B83EF6-BB54-F1C3-CA43-4A09B0CFA770}"/>
                    </a:ext>
                  </a:extLst>
                </p14:cNvPr>
                <p14:cNvContentPartPr/>
                <p14:nvPr/>
              </p14:nvContentPartPr>
              <p14:xfrm>
                <a:off x="9362317" y="2297050"/>
                <a:ext cx="301680" cy="419040"/>
              </p14:xfrm>
            </p:contentPart>
          </mc:Choice>
          <mc:Fallback xmlns="">
            <p:pic>
              <p:nvPicPr>
                <p:cNvPr id="26" name="Ink 25">
                  <a:extLst>
                    <a:ext uri="{FF2B5EF4-FFF2-40B4-BE49-F238E27FC236}">
                      <a16:creationId xmlns:a16="http://schemas.microsoft.com/office/drawing/2014/main" id="{57B83EF6-BB54-F1C3-CA43-4A09B0CFA770}"/>
                    </a:ext>
                  </a:extLst>
                </p:cNvPr>
                <p:cNvPicPr/>
                <p:nvPr/>
              </p:nvPicPr>
              <p:blipFill>
                <a:blip r:embed="rId32"/>
                <a:stretch>
                  <a:fillRect/>
                </a:stretch>
              </p:blipFill>
              <p:spPr>
                <a:xfrm>
                  <a:off x="9344317" y="2279050"/>
                  <a:ext cx="3373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0FF563B0-4C09-45C1-0586-4F5DC7D13727}"/>
                    </a:ext>
                  </a:extLst>
                </p14:cNvPr>
                <p14:cNvContentPartPr/>
                <p14:nvPr/>
              </p14:nvContentPartPr>
              <p14:xfrm>
                <a:off x="9445837" y="2432770"/>
                <a:ext cx="153000" cy="67320"/>
              </p14:xfrm>
            </p:contentPart>
          </mc:Choice>
          <mc:Fallback xmlns="">
            <p:pic>
              <p:nvPicPr>
                <p:cNvPr id="27" name="Ink 26">
                  <a:extLst>
                    <a:ext uri="{FF2B5EF4-FFF2-40B4-BE49-F238E27FC236}">
                      <a16:creationId xmlns:a16="http://schemas.microsoft.com/office/drawing/2014/main" id="{0FF563B0-4C09-45C1-0586-4F5DC7D13727}"/>
                    </a:ext>
                  </a:extLst>
                </p:cNvPr>
                <p:cNvPicPr/>
                <p:nvPr/>
              </p:nvPicPr>
              <p:blipFill>
                <a:blip r:embed="rId34"/>
                <a:stretch>
                  <a:fillRect/>
                </a:stretch>
              </p:blipFill>
              <p:spPr>
                <a:xfrm>
                  <a:off x="9427837" y="2414770"/>
                  <a:ext cx="1886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A115AE58-ABC4-CF40-726D-4CDE48C0C151}"/>
                    </a:ext>
                  </a:extLst>
                </p14:cNvPr>
                <p14:cNvContentPartPr/>
                <p14:nvPr/>
              </p14:nvContentPartPr>
              <p14:xfrm>
                <a:off x="9403717" y="2187970"/>
                <a:ext cx="216720" cy="27360"/>
              </p14:xfrm>
            </p:contentPart>
          </mc:Choice>
          <mc:Fallback xmlns="">
            <p:pic>
              <p:nvPicPr>
                <p:cNvPr id="28" name="Ink 27">
                  <a:extLst>
                    <a:ext uri="{FF2B5EF4-FFF2-40B4-BE49-F238E27FC236}">
                      <a16:creationId xmlns:a16="http://schemas.microsoft.com/office/drawing/2014/main" id="{A115AE58-ABC4-CF40-726D-4CDE48C0C151}"/>
                    </a:ext>
                  </a:extLst>
                </p:cNvPr>
                <p:cNvPicPr/>
                <p:nvPr/>
              </p:nvPicPr>
              <p:blipFill>
                <a:blip r:embed="rId36"/>
                <a:stretch>
                  <a:fillRect/>
                </a:stretch>
              </p:blipFill>
              <p:spPr>
                <a:xfrm>
                  <a:off x="9386077" y="2169970"/>
                  <a:ext cx="252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DB3CE3A4-11A4-48EE-911F-D1BD9CB1331F}"/>
                    </a:ext>
                  </a:extLst>
                </p14:cNvPr>
                <p14:cNvContentPartPr/>
                <p14:nvPr/>
              </p14:nvContentPartPr>
              <p14:xfrm>
                <a:off x="9786037" y="2481730"/>
                <a:ext cx="118800" cy="287640"/>
              </p14:xfrm>
            </p:contentPart>
          </mc:Choice>
          <mc:Fallback xmlns="">
            <p:pic>
              <p:nvPicPr>
                <p:cNvPr id="29" name="Ink 28">
                  <a:extLst>
                    <a:ext uri="{FF2B5EF4-FFF2-40B4-BE49-F238E27FC236}">
                      <a16:creationId xmlns:a16="http://schemas.microsoft.com/office/drawing/2014/main" id="{DB3CE3A4-11A4-48EE-911F-D1BD9CB1331F}"/>
                    </a:ext>
                  </a:extLst>
                </p:cNvPr>
                <p:cNvPicPr/>
                <p:nvPr/>
              </p:nvPicPr>
              <p:blipFill>
                <a:blip r:embed="rId38"/>
                <a:stretch>
                  <a:fillRect/>
                </a:stretch>
              </p:blipFill>
              <p:spPr>
                <a:xfrm>
                  <a:off x="9768037" y="2463730"/>
                  <a:ext cx="154440" cy="323280"/>
                </a:xfrm>
                <a:prstGeom prst="rect">
                  <a:avLst/>
                </a:prstGeom>
              </p:spPr>
            </p:pic>
          </mc:Fallback>
        </mc:AlternateContent>
      </p:grpSp>
      <p:grpSp>
        <p:nvGrpSpPr>
          <p:cNvPr id="46" name="Group 45">
            <a:extLst>
              <a:ext uri="{FF2B5EF4-FFF2-40B4-BE49-F238E27FC236}">
                <a16:creationId xmlns:a16="http://schemas.microsoft.com/office/drawing/2014/main" id="{8CFDD540-64A1-D060-D33D-9653E84C44A2}"/>
              </a:ext>
            </a:extLst>
          </p:cNvPr>
          <p:cNvGrpSpPr/>
          <p:nvPr/>
        </p:nvGrpSpPr>
        <p:grpSpPr>
          <a:xfrm>
            <a:off x="10407037" y="2204530"/>
            <a:ext cx="602280" cy="504360"/>
            <a:chOff x="10407037" y="2204530"/>
            <a:chExt cx="602280" cy="504360"/>
          </a:xfrm>
        </p:grpSpPr>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DDD3A064-CE77-3A1B-7B22-EED147ACA942}"/>
                    </a:ext>
                  </a:extLst>
                </p14:cNvPr>
                <p14:cNvContentPartPr/>
                <p14:nvPr/>
              </p14:nvContentPartPr>
              <p14:xfrm>
                <a:off x="10407037" y="2204530"/>
                <a:ext cx="203760" cy="473760"/>
              </p14:xfrm>
            </p:contentPart>
          </mc:Choice>
          <mc:Fallback xmlns="">
            <p:pic>
              <p:nvPicPr>
                <p:cNvPr id="30" name="Ink 29">
                  <a:extLst>
                    <a:ext uri="{FF2B5EF4-FFF2-40B4-BE49-F238E27FC236}">
                      <a16:creationId xmlns:a16="http://schemas.microsoft.com/office/drawing/2014/main" id="{DDD3A064-CE77-3A1B-7B22-EED147ACA942}"/>
                    </a:ext>
                  </a:extLst>
                </p:cNvPr>
                <p:cNvPicPr/>
                <p:nvPr/>
              </p:nvPicPr>
              <p:blipFill>
                <a:blip r:embed="rId40"/>
                <a:stretch>
                  <a:fillRect/>
                </a:stretch>
              </p:blipFill>
              <p:spPr>
                <a:xfrm>
                  <a:off x="10389397" y="2186530"/>
                  <a:ext cx="23940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Ink 30">
                  <a:extLst>
                    <a:ext uri="{FF2B5EF4-FFF2-40B4-BE49-F238E27FC236}">
                      <a16:creationId xmlns:a16="http://schemas.microsoft.com/office/drawing/2014/main" id="{550396F8-4B6A-12D1-9350-332EEFC2D243}"/>
                    </a:ext>
                  </a:extLst>
                </p14:cNvPr>
                <p14:cNvContentPartPr/>
                <p14:nvPr/>
              </p14:nvContentPartPr>
              <p14:xfrm>
                <a:off x="10436197" y="2353570"/>
                <a:ext cx="138600" cy="102240"/>
              </p14:xfrm>
            </p:contentPart>
          </mc:Choice>
          <mc:Fallback xmlns="">
            <p:pic>
              <p:nvPicPr>
                <p:cNvPr id="31" name="Ink 30">
                  <a:extLst>
                    <a:ext uri="{FF2B5EF4-FFF2-40B4-BE49-F238E27FC236}">
                      <a16:creationId xmlns:a16="http://schemas.microsoft.com/office/drawing/2014/main" id="{550396F8-4B6A-12D1-9350-332EEFC2D243}"/>
                    </a:ext>
                  </a:extLst>
                </p:cNvPr>
                <p:cNvPicPr/>
                <p:nvPr/>
              </p:nvPicPr>
              <p:blipFill>
                <a:blip r:embed="rId42"/>
                <a:stretch>
                  <a:fillRect/>
                </a:stretch>
              </p:blipFill>
              <p:spPr>
                <a:xfrm>
                  <a:off x="10418197" y="2335930"/>
                  <a:ext cx="1742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Ink 31">
                  <a:extLst>
                    <a:ext uri="{FF2B5EF4-FFF2-40B4-BE49-F238E27FC236}">
                      <a16:creationId xmlns:a16="http://schemas.microsoft.com/office/drawing/2014/main" id="{B2A20656-1D86-540B-F63E-EAD0E68FDD90}"/>
                    </a:ext>
                  </a:extLst>
                </p14:cNvPr>
                <p14:cNvContentPartPr/>
                <p14:nvPr/>
              </p14:nvContentPartPr>
              <p14:xfrm>
                <a:off x="10426837" y="2219650"/>
                <a:ext cx="226800" cy="18000"/>
              </p14:xfrm>
            </p:contentPart>
          </mc:Choice>
          <mc:Fallback xmlns="">
            <p:pic>
              <p:nvPicPr>
                <p:cNvPr id="32" name="Ink 31">
                  <a:extLst>
                    <a:ext uri="{FF2B5EF4-FFF2-40B4-BE49-F238E27FC236}">
                      <a16:creationId xmlns:a16="http://schemas.microsoft.com/office/drawing/2014/main" id="{B2A20656-1D86-540B-F63E-EAD0E68FDD90}"/>
                    </a:ext>
                  </a:extLst>
                </p:cNvPr>
                <p:cNvPicPr/>
                <p:nvPr/>
              </p:nvPicPr>
              <p:blipFill>
                <a:blip r:embed="rId44"/>
                <a:stretch>
                  <a:fillRect/>
                </a:stretch>
              </p:blipFill>
              <p:spPr>
                <a:xfrm>
                  <a:off x="10409197" y="2201650"/>
                  <a:ext cx="2624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Ink 32">
                  <a:extLst>
                    <a:ext uri="{FF2B5EF4-FFF2-40B4-BE49-F238E27FC236}">
                      <a16:creationId xmlns:a16="http://schemas.microsoft.com/office/drawing/2014/main" id="{A6EA7D9C-8D1C-7FFE-8777-D43F00D37955}"/>
                    </a:ext>
                  </a:extLst>
                </p14:cNvPr>
                <p14:cNvContentPartPr/>
                <p14:nvPr/>
              </p14:nvContentPartPr>
              <p14:xfrm>
                <a:off x="10813117" y="2490730"/>
                <a:ext cx="196200" cy="126360"/>
              </p14:xfrm>
            </p:contentPart>
          </mc:Choice>
          <mc:Fallback xmlns="">
            <p:pic>
              <p:nvPicPr>
                <p:cNvPr id="33" name="Ink 32">
                  <a:extLst>
                    <a:ext uri="{FF2B5EF4-FFF2-40B4-BE49-F238E27FC236}">
                      <a16:creationId xmlns:a16="http://schemas.microsoft.com/office/drawing/2014/main" id="{A6EA7D9C-8D1C-7FFE-8777-D43F00D37955}"/>
                    </a:ext>
                  </a:extLst>
                </p:cNvPr>
                <p:cNvPicPr/>
                <p:nvPr/>
              </p:nvPicPr>
              <p:blipFill>
                <a:blip r:embed="rId46"/>
                <a:stretch>
                  <a:fillRect/>
                </a:stretch>
              </p:blipFill>
              <p:spPr>
                <a:xfrm>
                  <a:off x="10795477" y="2472730"/>
                  <a:ext cx="2318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Ink 33">
                  <a:extLst>
                    <a:ext uri="{FF2B5EF4-FFF2-40B4-BE49-F238E27FC236}">
                      <a16:creationId xmlns:a16="http://schemas.microsoft.com/office/drawing/2014/main" id="{D5294145-B6B0-C1C8-3594-8D139A55690C}"/>
                    </a:ext>
                  </a:extLst>
                </p14:cNvPr>
                <p14:cNvContentPartPr/>
                <p14:nvPr/>
              </p14:nvContentPartPr>
              <p14:xfrm>
                <a:off x="10920397" y="2505130"/>
                <a:ext cx="19440" cy="203760"/>
              </p14:xfrm>
            </p:contentPart>
          </mc:Choice>
          <mc:Fallback xmlns="">
            <p:pic>
              <p:nvPicPr>
                <p:cNvPr id="34" name="Ink 33">
                  <a:extLst>
                    <a:ext uri="{FF2B5EF4-FFF2-40B4-BE49-F238E27FC236}">
                      <a16:creationId xmlns:a16="http://schemas.microsoft.com/office/drawing/2014/main" id="{D5294145-B6B0-C1C8-3594-8D139A55690C}"/>
                    </a:ext>
                  </a:extLst>
                </p:cNvPr>
                <p:cNvPicPr/>
                <p:nvPr/>
              </p:nvPicPr>
              <p:blipFill>
                <a:blip r:embed="rId48"/>
                <a:stretch>
                  <a:fillRect/>
                </a:stretch>
              </p:blipFill>
              <p:spPr>
                <a:xfrm>
                  <a:off x="10902397" y="2487130"/>
                  <a:ext cx="55080" cy="239400"/>
                </a:xfrm>
                <a:prstGeom prst="rect">
                  <a:avLst/>
                </a:prstGeom>
              </p:spPr>
            </p:pic>
          </mc:Fallback>
        </mc:AlternateContent>
      </p:grpSp>
      <p:grpSp>
        <p:nvGrpSpPr>
          <p:cNvPr id="45" name="Group 44">
            <a:extLst>
              <a:ext uri="{FF2B5EF4-FFF2-40B4-BE49-F238E27FC236}">
                <a16:creationId xmlns:a16="http://schemas.microsoft.com/office/drawing/2014/main" id="{710032E9-5AD9-EC6D-B572-748201BCCDC9}"/>
              </a:ext>
            </a:extLst>
          </p:cNvPr>
          <p:cNvGrpSpPr/>
          <p:nvPr/>
        </p:nvGrpSpPr>
        <p:grpSpPr>
          <a:xfrm>
            <a:off x="11292637" y="2279410"/>
            <a:ext cx="587520" cy="506520"/>
            <a:chOff x="11292637" y="2279410"/>
            <a:chExt cx="587520" cy="506520"/>
          </a:xfrm>
        </p:grpSpPr>
        <mc:AlternateContent xmlns:mc="http://schemas.openxmlformats.org/markup-compatibility/2006" xmlns:p14="http://schemas.microsoft.com/office/powerpoint/2010/main">
          <mc:Choice Requires="p14">
            <p:contentPart p14:bwMode="auto" r:id="rId49">
              <p14:nvContentPartPr>
                <p14:cNvPr id="35" name="Ink 34">
                  <a:extLst>
                    <a:ext uri="{FF2B5EF4-FFF2-40B4-BE49-F238E27FC236}">
                      <a16:creationId xmlns:a16="http://schemas.microsoft.com/office/drawing/2014/main" id="{B89A4BAF-3B14-6FF5-F202-40BB44DB6561}"/>
                    </a:ext>
                  </a:extLst>
                </p14:cNvPr>
                <p14:cNvContentPartPr/>
                <p14:nvPr/>
              </p14:nvContentPartPr>
              <p14:xfrm>
                <a:off x="11292637" y="2292370"/>
                <a:ext cx="228240" cy="378720"/>
              </p14:xfrm>
            </p:contentPart>
          </mc:Choice>
          <mc:Fallback xmlns="">
            <p:pic>
              <p:nvPicPr>
                <p:cNvPr id="35" name="Ink 34">
                  <a:extLst>
                    <a:ext uri="{FF2B5EF4-FFF2-40B4-BE49-F238E27FC236}">
                      <a16:creationId xmlns:a16="http://schemas.microsoft.com/office/drawing/2014/main" id="{B89A4BAF-3B14-6FF5-F202-40BB44DB6561}"/>
                    </a:ext>
                  </a:extLst>
                </p:cNvPr>
                <p:cNvPicPr/>
                <p:nvPr/>
              </p:nvPicPr>
              <p:blipFill>
                <a:blip r:embed="rId50"/>
                <a:stretch>
                  <a:fillRect/>
                </a:stretch>
              </p:blipFill>
              <p:spPr>
                <a:xfrm>
                  <a:off x="11274997" y="2274730"/>
                  <a:ext cx="26388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Ink 35">
                  <a:extLst>
                    <a:ext uri="{FF2B5EF4-FFF2-40B4-BE49-F238E27FC236}">
                      <a16:creationId xmlns:a16="http://schemas.microsoft.com/office/drawing/2014/main" id="{6BBFFC23-8D00-9A76-526C-C5B11BDD0A18}"/>
                    </a:ext>
                  </a:extLst>
                </p14:cNvPr>
                <p14:cNvContentPartPr/>
                <p14:nvPr/>
              </p14:nvContentPartPr>
              <p14:xfrm>
                <a:off x="11400637" y="2426650"/>
                <a:ext cx="133200" cy="52920"/>
              </p14:xfrm>
            </p:contentPart>
          </mc:Choice>
          <mc:Fallback xmlns="">
            <p:pic>
              <p:nvPicPr>
                <p:cNvPr id="36" name="Ink 35">
                  <a:extLst>
                    <a:ext uri="{FF2B5EF4-FFF2-40B4-BE49-F238E27FC236}">
                      <a16:creationId xmlns:a16="http://schemas.microsoft.com/office/drawing/2014/main" id="{6BBFFC23-8D00-9A76-526C-C5B11BDD0A18}"/>
                    </a:ext>
                  </a:extLst>
                </p:cNvPr>
                <p:cNvPicPr/>
                <p:nvPr/>
              </p:nvPicPr>
              <p:blipFill>
                <a:blip r:embed="rId52"/>
                <a:stretch>
                  <a:fillRect/>
                </a:stretch>
              </p:blipFill>
              <p:spPr>
                <a:xfrm>
                  <a:off x="11382997" y="2409010"/>
                  <a:ext cx="1688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Ink 36">
                  <a:extLst>
                    <a:ext uri="{FF2B5EF4-FFF2-40B4-BE49-F238E27FC236}">
                      <a16:creationId xmlns:a16="http://schemas.microsoft.com/office/drawing/2014/main" id="{761C7D85-44A3-E4A4-85A9-3D846ABD4740}"/>
                    </a:ext>
                  </a:extLst>
                </p14:cNvPr>
                <p14:cNvContentPartPr/>
                <p14:nvPr/>
              </p14:nvContentPartPr>
              <p14:xfrm>
                <a:off x="11305237" y="2279410"/>
                <a:ext cx="242640" cy="41760"/>
              </p14:xfrm>
            </p:contentPart>
          </mc:Choice>
          <mc:Fallback xmlns="">
            <p:pic>
              <p:nvPicPr>
                <p:cNvPr id="37" name="Ink 36">
                  <a:extLst>
                    <a:ext uri="{FF2B5EF4-FFF2-40B4-BE49-F238E27FC236}">
                      <a16:creationId xmlns:a16="http://schemas.microsoft.com/office/drawing/2014/main" id="{761C7D85-44A3-E4A4-85A9-3D846ABD4740}"/>
                    </a:ext>
                  </a:extLst>
                </p:cNvPr>
                <p:cNvPicPr/>
                <p:nvPr/>
              </p:nvPicPr>
              <p:blipFill>
                <a:blip r:embed="rId54"/>
                <a:stretch>
                  <a:fillRect/>
                </a:stretch>
              </p:blipFill>
              <p:spPr>
                <a:xfrm>
                  <a:off x="11287597" y="2261410"/>
                  <a:ext cx="2782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Ink 37">
                  <a:extLst>
                    <a:ext uri="{FF2B5EF4-FFF2-40B4-BE49-F238E27FC236}">
                      <a16:creationId xmlns:a16="http://schemas.microsoft.com/office/drawing/2014/main" id="{01DD5F2D-B299-57DA-CEDC-35337161EC9E}"/>
                    </a:ext>
                  </a:extLst>
                </p14:cNvPr>
                <p14:cNvContentPartPr/>
                <p14:nvPr/>
              </p14:nvContentPartPr>
              <p14:xfrm>
                <a:off x="11666677" y="2502970"/>
                <a:ext cx="177840" cy="282960"/>
              </p14:xfrm>
            </p:contentPart>
          </mc:Choice>
          <mc:Fallback xmlns="">
            <p:pic>
              <p:nvPicPr>
                <p:cNvPr id="38" name="Ink 37">
                  <a:extLst>
                    <a:ext uri="{FF2B5EF4-FFF2-40B4-BE49-F238E27FC236}">
                      <a16:creationId xmlns:a16="http://schemas.microsoft.com/office/drawing/2014/main" id="{01DD5F2D-B299-57DA-CEDC-35337161EC9E}"/>
                    </a:ext>
                  </a:extLst>
                </p:cNvPr>
                <p:cNvPicPr/>
                <p:nvPr/>
              </p:nvPicPr>
              <p:blipFill>
                <a:blip r:embed="rId56"/>
                <a:stretch>
                  <a:fillRect/>
                </a:stretch>
              </p:blipFill>
              <p:spPr>
                <a:xfrm>
                  <a:off x="11648677" y="2485330"/>
                  <a:ext cx="2134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Ink 38">
                  <a:extLst>
                    <a:ext uri="{FF2B5EF4-FFF2-40B4-BE49-F238E27FC236}">
                      <a16:creationId xmlns:a16="http://schemas.microsoft.com/office/drawing/2014/main" id="{14E46D96-C094-683B-6EE5-D1B0EA6F8921}"/>
                    </a:ext>
                  </a:extLst>
                </p14:cNvPr>
                <p14:cNvContentPartPr/>
                <p14:nvPr/>
              </p14:nvContentPartPr>
              <p14:xfrm>
                <a:off x="11818597" y="2509810"/>
                <a:ext cx="61560" cy="5760"/>
              </p14:xfrm>
            </p:contentPart>
          </mc:Choice>
          <mc:Fallback xmlns="">
            <p:pic>
              <p:nvPicPr>
                <p:cNvPr id="39" name="Ink 38">
                  <a:extLst>
                    <a:ext uri="{FF2B5EF4-FFF2-40B4-BE49-F238E27FC236}">
                      <a16:creationId xmlns:a16="http://schemas.microsoft.com/office/drawing/2014/main" id="{14E46D96-C094-683B-6EE5-D1B0EA6F8921}"/>
                    </a:ext>
                  </a:extLst>
                </p:cNvPr>
                <p:cNvPicPr/>
                <p:nvPr/>
              </p:nvPicPr>
              <p:blipFill>
                <a:blip r:embed="rId58"/>
                <a:stretch>
                  <a:fillRect/>
                </a:stretch>
              </p:blipFill>
              <p:spPr>
                <a:xfrm>
                  <a:off x="11800597" y="2491810"/>
                  <a:ext cx="97200" cy="41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40" name="Ink 39">
                <a:extLst>
                  <a:ext uri="{FF2B5EF4-FFF2-40B4-BE49-F238E27FC236}">
                    <a16:creationId xmlns:a16="http://schemas.microsoft.com/office/drawing/2014/main" id="{34E9E56A-20F0-E743-392E-2556B4D6B567}"/>
                  </a:ext>
                </a:extLst>
              </p14:cNvPr>
              <p14:cNvContentPartPr/>
              <p14:nvPr/>
            </p14:nvContentPartPr>
            <p14:xfrm>
              <a:off x="7259557" y="2880610"/>
              <a:ext cx="189720" cy="429840"/>
            </p14:xfrm>
          </p:contentPart>
        </mc:Choice>
        <mc:Fallback xmlns="">
          <p:pic>
            <p:nvPicPr>
              <p:cNvPr id="40" name="Ink 39">
                <a:extLst>
                  <a:ext uri="{FF2B5EF4-FFF2-40B4-BE49-F238E27FC236}">
                    <a16:creationId xmlns:a16="http://schemas.microsoft.com/office/drawing/2014/main" id="{34E9E56A-20F0-E743-392E-2556B4D6B567}"/>
                  </a:ext>
                </a:extLst>
              </p:cNvPr>
              <p:cNvPicPr/>
              <p:nvPr/>
            </p:nvPicPr>
            <p:blipFill>
              <a:blip r:embed="rId60"/>
              <a:stretch>
                <a:fillRect/>
              </a:stretch>
            </p:blipFill>
            <p:spPr>
              <a:xfrm>
                <a:off x="7241557" y="2862970"/>
                <a:ext cx="225360" cy="465480"/>
              </a:xfrm>
              <a:prstGeom prst="rect">
                <a:avLst/>
              </a:prstGeom>
            </p:spPr>
          </p:pic>
        </mc:Fallback>
      </mc:AlternateContent>
      <p:grpSp>
        <p:nvGrpSpPr>
          <p:cNvPr id="44" name="Group 43">
            <a:extLst>
              <a:ext uri="{FF2B5EF4-FFF2-40B4-BE49-F238E27FC236}">
                <a16:creationId xmlns:a16="http://schemas.microsoft.com/office/drawing/2014/main" id="{E1F59CF1-2A70-68CB-08D9-B001925053C4}"/>
              </a:ext>
            </a:extLst>
          </p:cNvPr>
          <p:cNvGrpSpPr/>
          <p:nvPr/>
        </p:nvGrpSpPr>
        <p:grpSpPr>
          <a:xfrm>
            <a:off x="6763117" y="4102810"/>
            <a:ext cx="195840" cy="217080"/>
            <a:chOff x="6763117" y="4102810"/>
            <a:chExt cx="195840" cy="217080"/>
          </a:xfrm>
        </p:grpSpPr>
        <mc:AlternateContent xmlns:mc="http://schemas.openxmlformats.org/markup-compatibility/2006" xmlns:p14="http://schemas.microsoft.com/office/powerpoint/2010/main">
          <mc:Choice Requires="p14">
            <p:contentPart p14:bwMode="auto" r:id="rId61">
              <p14:nvContentPartPr>
                <p14:cNvPr id="41" name="Ink 40">
                  <a:extLst>
                    <a:ext uri="{FF2B5EF4-FFF2-40B4-BE49-F238E27FC236}">
                      <a16:creationId xmlns:a16="http://schemas.microsoft.com/office/drawing/2014/main" id="{D5552223-4D94-0B63-9EEB-53C2F5F6FBB7}"/>
                    </a:ext>
                  </a:extLst>
                </p14:cNvPr>
                <p14:cNvContentPartPr/>
                <p14:nvPr/>
              </p14:nvContentPartPr>
              <p14:xfrm>
                <a:off x="6771397" y="4102810"/>
                <a:ext cx="173880" cy="132480"/>
              </p14:xfrm>
            </p:contentPart>
          </mc:Choice>
          <mc:Fallback xmlns="">
            <p:pic>
              <p:nvPicPr>
                <p:cNvPr id="41" name="Ink 40">
                  <a:extLst>
                    <a:ext uri="{FF2B5EF4-FFF2-40B4-BE49-F238E27FC236}">
                      <a16:creationId xmlns:a16="http://schemas.microsoft.com/office/drawing/2014/main" id="{D5552223-4D94-0B63-9EEB-53C2F5F6FBB7}"/>
                    </a:ext>
                  </a:extLst>
                </p:cNvPr>
                <p:cNvPicPr/>
                <p:nvPr/>
              </p:nvPicPr>
              <p:blipFill>
                <a:blip r:embed="rId62"/>
                <a:stretch>
                  <a:fillRect/>
                </a:stretch>
              </p:blipFill>
              <p:spPr>
                <a:xfrm>
                  <a:off x="6753757" y="4085170"/>
                  <a:ext cx="209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Ink 41">
                  <a:extLst>
                    <a:ext uri="{FF2B5EF4-FFF2-40B4-BE49-F238E27FC236}">
                      <a16:creationId xmlns:a16="http://schemas.microsoft.com/office/drawing/2014/main" id="{51EA27A6-E3CC-10E5-C914-85A44806C7BE}"/>
                    </a:ext>
                  </a:extLst>
                </p14:cNvPr>
                <p14:cNvContentPartPr/>
                <p14:nvPr/>
              </p14:nvContentPartPr>
              <p14:xfrm>
                <a:off x="6763117" y="4278850"/>
                <a:ext cx="195840" cy="41040"/>
              </p14:xfrm>
            </p:contentPart>
          </mc:Choice>
          <mc:Fallback xmlns="">
            <p:pic>
              <p:nvPicPr>
                <p:cNvPr id="42" name="Ink 41">
                  <a:extLst>
                    <a:ext uri="{FF2B5EF4-FFF2-40B4-BE49-F238E27FC236}">
                      <a16:creationId xmlns:a16="http://schemas.microsoft.com/office/drawing/2014/main" id="{51EA27A6-E3CC-10E5-C914-85A44806C7BE}"/>
                    </a:ext>
                  </a:extLst>
                </p:cNvPr>
                <p:cNvPicPr/>
                <p:nvPr/>
              </p:nvPicPr>
              <p:blipFill>
                <a:blip r:embed="rId64"/>
                <a:stretch>
                  <a:fillRect/>
                </a:stretch>
              </p:blipFill>
              <p:spPr>
                <a:xfrm>
                  <a:off x="6745477" y="4261210"/>
                  <a:ext cx="231480" cy="7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3" name="Ink 42">
                <a:extLst>
                  <a:ext uri="{FF2B5EF4-FFF2-40B4-BE49-F238E27FC236}">
                    <a16:creationId xmlns:a16="http://schemas.microsoft.com/office/drawing/2014/main" id="{D492B4CA-A208-40AA-8305-F34B6927E6C8}"/>
                  </a:ext>
                </a:extLst>
              </p14:cNvPr>
              <p14:cNvContentPartPr/>
              <p14:nvPr/>
            </p14:nvContentPartPr>
            <p14:xfrm>
              <a:off x="7285837" y="3888970"/>
              <a:ext cx="198360" cy="492840"/>
            </p14:xfrm>
          </p:contentPart>
        </mc:Choice>
        <mc:Fallback xmlns="">
          <p:pic>
            <p:nvPicPr>
              <p:cNvPr id="43" name="Ink 42">
                <a:extLst>
                  <a:ext uri="{FF2B5EF4-FFF2-40B4-BE49-F238E27FC236}">
                    <a16:creationId xmlns:a16="http://schemas.microsoft.com/office/drawing/2014/main" id="{D492B4CA-A208-40AA-8305-F34B6927E6C8}"/>
                  </a:ext>
                </a:extLst>
              </p:cNvPr>
              <p:cNvPicPr/>
              <p:nvPr/>
            </p:nvPicPr>
            <p:blipFill>
              <a:blip r:embed="rId66"/>
              <a:stretch>
                <a:fillRect/>
              </a:stretch>
            </p:blipFill>
            <p:spPr>
              <a:xfrm>
                <a:off x="7267837" y="3870970"/>
                <a:ext cx="23400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Ink 49">
                <a:extLst>
                  <a:ext uri="{FF2B5EF4-FFF2-40B4-BE49-F238E27FC236}">
                    <a16:creationId xmlns:a16="http://schemas.microsoft.com/office/drawing/2014/main" id="{BB8EB226-CEB3-E174-A257-B0D58AD83207}"/>
                  </a:ext>
                </a:extLst>
              </p14:cNvPr>
              <p14:cNvContentPartPr/>
              <p14:nvPr/>
            </p14:nvContentPartPr>
            <p14:xfrm>
              <a:off x="11675317" y="3876370"/>
              <a:ext cx="168840" cy="646560"/>
            </p14:xfrm>
          </p:contentPart>
        </mc:Choice>
        <mc:Fallback xmlns="">
          <p:pic>
            <p:nvPicPr>
              <p:cNvPr id="50" name="Ink 49">
                <a:extLst>
                  <a:ext uri="{FF2B5EF4-FFF2-40B4-BE49-F238E27FC236}">
                    <a16:creationId xmlns:a16="http://schemas.microsoft.com/office/drawing/2014/main" id="{BB8EB226-CEB3-E174-A257-B0D58AD83207}"/>
                  </a:ext>
                </a:extLst>
              </p:cNvPr>
              <p:cNvPicPr/>
              <p:nvPr/>
            </p:nvPicPr>
            <p:blipFill>
              <a:blip r:embed="rId68"/>
              <a:stretch>
                <a:fillRect/>
              </a:stretch>
            </p:blipFill>
            <p:spPr>
              <a:xfrm>
                <a:off x="11657317" y="3858370"/>
                <a:ext cx="20448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Ink 50">
                <a:extLst>
                  <a:ext uri="{FF2B5EF4-FFF2-40B4-BE49-F238E27FC236}">
                    <a16:creationId xmlns:a16="http://schemas.microsoft.com/office/drawing/2014/main" id="{DCCC7CBF-78B1-D970-074B-43AACC5A90CD}"/>
                  </a:ext>
                </a:extLst>
              </p14:cNvPr>
              <p14:cNvContentPartPr/>
              <p14:nvPr/>
            </p14:nvContentPartPr>
            <p14:xfrm>
              <a:off x="11529517" y="2969170"/>
              <a:ext cx="158760" cy="375120"/>
            </p14:xfrm>
          </p:contentPart>
        </mc:Choice>
        <mc:Fallback xmlns="">
          <p:pic>
            <p:nvPicPr>
              <p:cNvPr id="51" name="Ink 50">
                <a:extLst>
                  <a:ext uri="{FF2B5EF4-FFF2-40B4-BE49-F238E27FC236}">
                    <a16:creationId xmlns:a16="http://schemas.microsoft.com/office/drawing/2014/main" id="{DCCC7CBF-78B1-D970-074B-43AACC5A90CD}"/>
                  </a:ext>
                </a:extLst>
              </p:cNvPr>
              <p:cNvPicPr/>
              <p:nvPr/>
            </p:nvPicPr>
            <p:blipFill>
              <a:blip r:embed="rId70"/>
              <a:stretch>
                <a:fillRect/>
              </a:stretch>
            </p:blipFill>
            <p:spPr>
              <a:xfrm>
                <a:off x="11511877" y="2951530"/>
                <a:ext cx="19440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Ink 51">
                <a:extLst>
                  <a:ext uri="{FF2B5EF4-FFF2-40B4-BE49-F238E27FC236}">
                    <a16:creationId xmlns:a16="http://schemas.microsoft.com/office/drawing/2014/main" id="{FBE09143-285A-6A53-FE76-9F953154A6D8}"/>
                  </a:ext>
                </a:extLst>
              </p14:cNvPr>
              <p14:cNvContentPartPr/>
              <p14:nvPr/>
            </p14:nvContentPartPr>
            <p14:xfrm>
              <a:off x="7664197" y="2964130"/>
              <a:ext cx="29880" cy="243360"/>
            </p14:xfrm>
          </p:contentPart>
        </mc:Choice>
        <mc:Fallback xmlns="">
          <p:pic>
            <p:nvPicPr>
              <p:cNvPr id="52" name="Ink 51">
                <a:extLst>
                  <a:ext uri="{FF2B5EF4-FFF2-40B4-BE49-F238E27FC236}">
                    <a16:creationId xmlns:a16="http://schemas.microsoft.com/office/drawing/2014/main" id="{FBE09143-285A-6A53-FE76-9F953154A6D8}"/>
                  </a:ext>
                </a:extLst>
              </p:cNvPr>
              <p:cNvPicPr/>
              <p:nvPr/>
            </p:nvPicPr>
            <p:blipFill>
              <a:blip r:embed="rId72"/>
              <a:stretch>
                <a:fillRect/>
              </a:stretch>
            </p:blipFill>
            <p:spPr>
              <a:xfrm>
                <a:off x="7646557" y="2946130"/>
                <a:ext cx="6552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3" name="Ink 52">
                <a:extLst>
                  <a:ext uri="{FF2B5EF4-FFF2-40B4-BE49-F238E27FC236}">
                    <a16:creationId xmlns:a16="http://schemas.microsoft.com/office/drawing/2014/main" id="{A84ECB00-DA4A-D065-BAFB-AAE295B710C3}"/>
                  </a:ext>
                </a:extLst>
              </p14:cNvPr>
              <p14:cNvContentPartPr/>
              <p14:nvPr/>
            </p14:nvContentPartPr>
            <p14:xfrm>
              <a:off x="8508757" y="3008410"/>
              <a:ext cx="70200" cy="285120"/>
            </p14:xfrm>
          </p:contentPart>
        </mc:Choice>
        <mc:Fallback xmlns="">
          <p:pic>
            <p:nvPicPr>
              <p:cNvPr id="53" name="Ink 52">
                <a:extLst>
                  <a:ext uri="{FF2B5EF4-FFF2-40B4-BE49-F238E27FC236}">
                    <a16:creationId xmlns:a16="http://schemas.microsoft.com/office/drawing/2014/main" id="{A84ECB00-DA4A-D065-BAFB-AAE295B710C3}"/>
                  </a:ext>
                </a:extLst>
              </p:cNvPr>
              <p:cNvPicPr/>
              <p:nvPr/>
            </p:nvPicPr>
            <p:blipFill>
              <a:blip r:embed="rId74"/>
              <a:stretch>
                <a:fillRect/>
              </a:stretch>
            </p:blipFill>
            <p:spPr>
              <a:xfrm>
                <a:off x="8491117" y="2990410"/>
                <a:ext cx="1058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4" name="Ink 53">
                <a:extLst>
                  <a:ext uri="{FF2B5EF4-FFF2-40B4-BE49-F238E27FC236}">
                    <a16:creationId xmlns:a16="http://schemas.microsoft.com/office/drawing/2014/main" id="{73A02CD0-CE17-9618-D60B-00B38CC8E189}"/>
                  </a:ext>
                </a:extLst>
              </p14:cNvPr>
              <p14:cNvContentPartPr/>
              <p14:nvPr/>
            </p14:nvContentPartPr>
            <p14:xfrm>
              <a:off x="9539797" y="3093370"/>
              <a:ext cx="180000" cy="161640"/>
            </p14:xfrm>
          </p:contentPart>
        </mc:Choice>
        <mc:Fallback xmlns="">
          <p:pic>
            <p:nvPicPr>
              <p:cNvPr id="54" name="Ink 53">
                <a:extLst>
                  <a:ext uri="{FF2B5EF4-FFF2-40B4-BE49-F238E27FC236}">
                    <a16:creationId xmlns:a16="http://schemas.microsoft.com/office/drawing/2014/main" id="{73A02CD0-CE17-9618-D60B-00B38CC8E189}"/>
                  </a:ext>
                </a:extLst>
              </p:cNvPr>
              <p:cNvPicPr/>
              <p:nvPr/>
            </p:nvPicPr>
            <p:blipFill>
              <a:blip r:embed="rId76"/>
              <a:stretch>
                <a:fillRect/>
              </a:stretch>
            </p:blipFill>
            <p:spPr>
              <a:xfrm>
                <a:off x="9522157" y="3075370"/>
                <a:ext cx="2156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5" name="Ink 54">
                <a:extLst>
                  <a:ext uri="{FF2B5EF4-FFF2-40B4-BE49-F238E27FC236}">
                    <a16:creationId xmlns:a16="http://schemas.microsoft.com/office/drawing/2014/main" id="{9ED8016B-C3EE-BBAE-6472-DA6AB8D481FE}"/>
                  </a:ext>
                </a:extLst>
              </p14:cNvPr>
              <p14:cNvContentPartPr/>
              <p14:nvPr/>
            </p14:nvContentPartPr>
            <p14:xfrm>
              <a:off x="10575877" y="3140170"/>
              <a:ext cx="213480" cy="224640"/>
            </p14:xfrm>
          </p:contentPart>
        </mc:Choice>
        <mc:Fallback xmlns="">
          <p:pic>
            <p:nvPicPr>
              <p:cNvPr id="55" name="Ink 54">
                <a:extLst>
                  <a:ext uri="{FF2B5EF4-FFF2-40B4-BE49-F238E27FC236}">
                    <a16:creationId xmlns:a16="http://schemas.microsoft.com/office/drawing/2014/main" id="{9ED8016B-C3EE-BBAE-6472-DA6AB8D481FE}"/>
                  </a:ext>
                </a:extLst>
              </p:cNvPr>
              <p:cNvPicPr/>
              <p:nvPr/>
            </p:nvPicPr>
            <p:blipFill>
              <a:blip r:embed="rId78"/>
              <a:stretch>
                <a:fillRect/>
              </a:stretch>
            </p:blipFill>
            <p:spPr>
              <a:xfrm>
                <a:off x="10557877" y="3122170"/>
                <a:ext cx="2491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6" name="Ink 55">
                <a:extLst>
                  <a:ext uri="{FF2B5EF4-FFF2-40B4-BE49-F238E27FC236}">
                    <a16:creationId xmlns:a16="http://schemas.microsoft.com/office/drawing/2014/main" id="{31C22F70-69F5-E7AE-EA50-5B8DC3043F60}"/>
                  </a:ext>
                </a:extLst>
              </p14:cNvPr>
              <p14:cNvContentPartPr/>
              <p14:nvPr/>
            </p14:nvContentPartPr>
            <p14:xfrm>
              <a:off x="11173117" y="3005170"/>
              <a:ext cx="165960" cy="410400"/>
            </p14:xfrm>
          </p:contentPart>
        </mc:Choice>
        <mc:Fallback xmlns="">
          <p:pic>
            <p:nvPicPr>
              <p:cNvPr id="56" name="Ink 55">
                <a:extLst>
                  <a:ext uri="{FF2B5EF4-FFF2-40B4-BE49-F238E27FC236}">
                    <a16:creationId xmlns:a16="http://schemas.microsoft.com/office/drawing/2014/main" id="{31C22F70-69F5-E7AE-EA50-5B8DC3043F60}"/>
                  </a:ext>
                </a:extLst>
              </p:cNvPr>
              <p:cNvPicPr/>
              <p:nvPr/>
            </p:nvPicPr>
            <p:blipFill>
              <a:blip r:embed="rId80"/>
              <a:stretch>
                <a:fillRect/>
              </a:stretch>
            </p:blipFill>
            <p:spPr>
              <a:xfrm>
                <a:off x="11155117" y="2987170"/>
                <a:ext cx="20160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7" name="Ink 56">
                <a:extLst>
                  <a:ext uri="{FF2B5EF4-FFF2-40B4-BE49-F238E27FC236}">
                    <a16:creationId xmlns:a16="http://schemas.microsoft.com/office/drawing/2014/main" id="{0305AF98-AB15-92CA-712F-6BD0CBB4876A}"/>
                  </a:ext>
                </a:extLst>
              </p14:cNvPr>
              <p14:cNvContentPartPr/>
              <p14:nvPr/>
            </p14:nvContentPartPr>
            <p14:xfrm>
              <a:off x="7764637" y="4062490"/>
              <a:ext cx="11520" cy="259560"/>
            </p14:xfrm>
          </p:contentPart>
        </mc:Choice>
        <mc:Fallback xmlns="">
          <p:pic>
            <p:nvPicPr>
              <p:cNvPr id="57" name="Ink 56">
                <a:extLst>
                  <a:ext uri="{FF2B5EF4-FFF2-40B4-BE49-F238E27FC236}">
                    <a16:creationId xmlns:a16="http://schemas.microsoft.com/office/drawing/2014/main" id="{0305AF98-AB15-92CA-712F-6BD0CBB4876A}"/>
                  </a:ext>
                </a:extLst>
              </p:cNvPr>
              <p:cNvPicPr/>
              <p:nvPr/>
            </p:nvPicPr>
            <p:blipFill>
              <a:blip r:embed="rId82"/>
              <a:stretch>
                <a:fillRect/>
              </a:stretch>
            </p:blipFill>
            <p:spPr>
              <a:xfrm>
                <a:off x="7746997" y="4044850"/>
                <a:ext cx="471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8" name="Ink 57">
                <a:extLst>
                  <a:ext uri="{FF2B5EF4-FFF2-40B4-BE49-F238E27FC236}">
                    <a16:creationId xmlns:a16="http://schemas.microsoft.com/office/drawing/2014/main" id="{3BB77CB2-9FCF-C213-5FF3-0438A6DD2E48}"/>
                  </a:ext>
                </a:extLst>
              </p14:cNvPr>
              <p14:cNvContentPartPr/>
              <p14:nvPr/>
            </p14:nvContentPartPr>
            <p14:xfrm>
              <a:off x="8661397" y="4022890"/>
              <a:ext cx="78840" cy="357480"/>
            </p14:xfrm>
          </p:contentPart>
        </mc:Choice>
        <mc:Fallback xmlns="">
          <p:pic>
            <p:nvPicPr>
              <p:cNvPr id="58" name="Ink 57">
                <a:extLst>
                  <a:ext uri="{FF2B5EF4-FFF2-40B4-BE49-F238E27FC236}">
                    <a16:creationId xmlns:a16="http://schemas.microsoft.com/office/drawing/2014/main" id="{3BB77CB2-9FCF-C213-5FF3-0438A6DD2E48}"/>
                  </a:ext>
                </a:extLst>
              </p:cNvPr>
              <p:cNvPicPr/>
              <p:nvPr/>
            </p:nvPicPr>
            <p:blipFill>
              <a:blip r:embed="rId84"/>
              <a:stretch>
                <a:fillRect/>
              </a:stretch>
            </p:blipFill>
            <p:spPr>
              <a:xfrm>
                <a:off x="8643757" y="4005250"/>
                <a:ext cx="11448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9" name="Ink 58">
                <a:extLst>
                  <a:ext uri="{FF2B5EF4-FFF2-40B4-BE49-F238E27FC236}">
                    <a16:creationId xmlns:a16="http://schemas.microsoft.com/office/drawing/2014/main" id="{5C1D07D0-ECD4-787A-404A-7B98DAC5E63D}"/>
                  </a:ext>
                </a:extLst>
              </p14:cNvPr>
              <p14:cNvContentPartPr/>
              <p14:nvPr/>
            </p14:nvContentPartPr>
            <p14:xfrm>
              <a:off x="9692437" y="4011730"/>
              <a:ext cx="62280" cy="263160"/>
            </p14:xfrm>
          </p:contentPart>
        </mc:Choice>
        <mc:Fallback xmlns="">
          <p:pic>
            <p:nvPicPr>
              <p:cNvPr id="59" name="Ink 58">
                <a:extLst>
                  <a:ext uri="{FF2B5EF4-FFF2-40B4-BE49-F238E27FC236}">
                    <a16:creationId xmlns:a16="http://schemas.microsoft.com/office/drawing/2014/main" id="{5C1D07D0-ECD4-787A-404A-7B98DAC5E63D}"/>
                  </a:ext>
                </a:extLst>
              </p:cNvPr>
              <p:cNvPicPr/>
              <p:nvPr/>
            </p:nvPicPr>
            <p:blipFill>
              <a:blip r:embed="rId86"/>
              <a:stretch>
                <a:fillRect/>
              </a:stretch>
            </p:blipFill>
            <p:spPr>
              <a:xfrm>
                <a:off x="9674797" y="3993730"/>
                <a:ext cx="9792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0" name="Ink 59">
                <a:extLst>
                  <a:ext uri="{FF2B5EF4-FFF2-40B4-BE49-F238E27FC236}">
                    <a16:creationId xmlns:a16="http://schemas.microsoft.com/office/drawing/2014/main" id="{E983EC10-CF1E-D9EC-A014-31A27620B4EF}"/>
                  </a:ext>
                </a:extLst>
              </p14:cNvPr>
              <p14:cNvContentPartPr/>
              <p14:nvPr/>
            </p14:nvContentPartPr>
            <p14:xfrm>
              <a:off x="10542757" y="3954850"/>
              <a:ext cx="218880" cy="362160"/>
            </p14:xfrm>
          </p:contentPart>
        </mc:Choice>
        <mc:Fallback xmlns="">
          <p:pic>
            <p:nvPicPr>
              <p:cNvPr id="60" name="Ink 59">
                <a:extLst>
                  <a:ext uri="{FF2B5EF4-FFF2-40B4-BE49-F238E27FC236}">
                    <a16:creationId xmlns:a16="http://schemas.microsoft.com/office/drawing/2014/main" id="{E983EC10-CF1E-D9EC-A014-31A27620B4EF}"/>
                  </a:ext>
                </a:extLst>
              </p:cNvPr>
              <p:cNvPicPr/>
              <p:nvPr/>
            </p:nvPicPr>
            <p:blipFill>
              <a:blip r:embed="rId88"/>
              <a:stretch>
                <a:fillRect/>
              </a:stretch>
            </p:blipFill>
            <p:spPr>
              <a:xfrm>
                <a:off x="10524757" y="3937210"/>
                <a:ext cx="25452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1" name="Ink 60">
                <a:extLst>
                  <a:ext uri="{FF2B5EF4-FFF2-40B4-BE49-F238E27FC236}">
                    <a16:creationId xmlns:a16="http://schemas.microsoft.com/office/drawing/2014/main" id="{9D2864C8-851F-98BE-E2BD-54294C1C65A5}"/>
                  </a:ext>
                </a:extLst>
              </p14:cNvPr>
              <p14:cNvContentPartPr/>
              <p14:nvPr/>
            </p14:nvContentPartPr>
            <p14:xfrm>
              <a:off x="11139997" y="4044130"/>
              <a:ext cx="154800" cy="226800"/>
            </p14:xfrm>
          </p:contentPart>
        </mc:Choice>
        <mc:Fallback xmlns="">
          <p:pic>
            <p:nvPicPr>
              <p:cNvPr id="61" name="Ink 60">
                <a:extLst>
                  <a:ext uri="{FF2B5EF4-FFF2-40B4-BE49-F238E27FC236}">
                    <a16:creationId xmlns:a16="http://schemas.microsoft.com/office/drawing/2014/main" id="{9D2864C8-851F-98BE-E2BD-54294C1C65A5}"/>
                  </a:ext>
                </a:extLst>
              </p:cNvPr>
              <p:cNvPicPr/>
              <p:nvPr/>
            </p:nvPicPr>
            <p:blipFill>
              <a:blip r:embed="rId90"/>
              <a:stretch>
                <a:fillRect/>
              </a:stretch>
            </p:blipFill>
            <p:spPr>
              <a:xfrm>
                <a:off x="11121997" y="4026130"/>
                <a:ext cx="190440" cy="262440"/>
              </a:xfrm>
              <a:prstGeom prst="rect">
                <a:avLst/>
              </a:prstGeom>
            </p:spPr>
          </p:pic>
        </mc:Fallback>
      </mc:AlternateContent>
    </p:spTree>
    <p:extLst>
      <p:ext uri="{BB962C8B-B14F-4D97-AF65-F5344CB8AC3E}">
        <p14:creationId xmlns:p14="http://schemas.microsoft.com/office/powerpoint/2010/main" val="3326858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9D3B1C-03DF-7A4C-8C2A-47187B8EBE65}"/>
              </a:ext>
            </a:extLst>
          </p:cNvPr>
          <p:cNvSpPr>
            <a:spLocks noGrp="1"/>
          </p:cNvSpPr>
          <p:nvPr>
            <p:ph type="title"/>
          </p:nvPr>
        </p:nvSpPr>
        <p:spPr/>
        <p:txBody>
          <a:bodyPr/>
          <a:lstStyle/>
          <a:p>
            <a:r>
              <a:rPr lang="en-US" dirty="0"/>
              <a:t>Sub-topics of </a:t>
            </a:r>
            <a:r>
              <a:rPr lang="en-US" dirty="0" err="1"/>
              <a:t>AIOps</a:t>
            </a:r>
            <a:r>
              <a:rPr lang="en-US" dirty="0"/>
              <a:t> research</a:t>
            </a:r>
          </a:p>
        </p:txBody>
      </p:sp>
      <p:sp>
        <p:nvSpPr>
          <p:cNvPr id="4" name="Slide Number Placeholder 3">
            <a:extLst>
              <a:ext uri="{FF2B5EF4-FFF2-40B4-BE49-F238E27FC236}">
                <a16:creationId xmlns:a16="http://schemas.microsoft.com/office/drawing/2014/main" id="{1787FCE1-7094-C549-87C5-0946752AE8C0}"/>
              </a:ext>
            </a:extLst>
          </p:cNvPr>
          <p:cNvSpPr>
            <a:spLocks noGrp="1"/>
          </p:cNvSpPr>
          <p:nvPr>
            <p:ph type="sldNum" sz="quarter" idx="12"/>
          </p:nvPr>
        </p:nvSpPr>
        <p:spPr/>
        <p:txBody>
          <a:bodyPr/>
          <a:lstStyle/>
          <a:p>
            <a:pPr>
              <a:defRPr/>
            </a:pPr>
            <a:fld id="{16D6CE68-A2D0-4148-AD8B-3294DC4CB750}" type="slidenum">
              <a:rPr lang="en-US">
                <a:solidFill>
                  <a:prstClr val="black"/>
                </a:solidFill>
              </a:rPr>
              <a:pPr>
                <a:defRPr/>
              </a:pPr>
              <a:t>3</a:t>
            </a:fld>
            <a:endParaRPr lang="en-US">
              <a:solidFill>
                <a:prstClr val="black"/>
              </a:solidFill>
            </a:endParaRPr>
          </a:p>
        </p:txBody>
      </p:sp>
      <p:grpSp>
        <p:nvGrpSpPr>
          <p:cNvPr id="7" name="Group 6">
            <a:extLst>
              <a:ext uri="{FF2B5EF4-FFF2-40B4-BE49-F238E27FC236}">
                <a16:creationId xmlns:a16="http://schemas.microsoft.com/office/drawing/2014/main" id="{20DF08D6-F961-0C47-8531-7CBDA7F5A3D6}"/>
              </a:ext>
            </a:extLst>
          </p:cNvPr>
          <p:cNvGrpSpPr/>
          <p:nvPr/>
        </p:nvGrpSpPr>
        <p:grpSpPr>
          <a:xfrm>
            <a:off x="4933631" y="2306989"/>
            <a:ext cx="2324738" cy="2135892"/>
            <a:chOff x="2868081" y="2078558"/>
            <a:chExt cx="2324738" cy="2400469"/>
          </a:xfrm>
        </p:grpSpPr>
        <p:sp>
          <p:nvSpPr>
            <p:cNvPr id="8" name="Rectangle 7">
              <a:extLst>
                <a:ext uri="{FF2B5EF4-FFF2-40B4-BE49-F238E27FC236}">
                  <a16:creationId xmlns:a16="http://schemas.microsoft.com/office/drawing/2014/main" id="{77D4B335-AD3A-E74C-BEC5-04965BE8E647}"/>
                </a:ext>
              </a:extLst>
            </p:cNvPr>
            <p:cNvSpPr/>
            <p:nvPr/>
          </p:nvSpPr>
          <p:spPr>
            <a:xfrm>
              <a:off x="2868081" y="2162208"/>
              <a:ext cx="2324738" cy="2316819"/>
            </a:xfrm>
            <a:prstGeom prst="rect">
              <a:avLst/>
            </a:prstGeom>
            <a:solidFill>
              <a:schemeClr val="bg1">
                <a:lumMod val="95000"/>
              </a:schemeClr>
            </a:solidFill>
            <a:ln w="38100">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defRPr/>
              </a:pPr>
              <a:endParaRPr lang="en-US" dirty="0">
                <a:solidFill>
                  <a:prstClr val="black"/>
                </a:solidFill>
                <a:latin typeface="Calibri" panose="020F0502020204030204"/>
              </a:endParaRPr>
            </a:p>
          </p:txBody>
        </p:sp>
        <p:grpSp>
          <p:nvGrpSpPr>
            <p:cNvPr id="9" name="Group 8">
              <a:extLst>
                <a:ext uri="{FF2B5EF4-FFF2-40B4-BE49-F238E27FC236}">
                  <a16:creationId xmlns:a16="http://schemas.microsoft.com/office/drawing/2014/main" id="{1729B96E-4245-B945-8951-BB438779E67B}"/>
                </a:ext>
              </a:extLst>
            </p:cNvPr>
            <p:cNvGrpSpPr/>
            <p:nvPr/>
          </p:nvGrpSpPr>
          <p:grpSpPr>
            <a:xfrm>
              <a:off x="2868081" y="2078558"/>
              <a:ext cx="2262925" cy="2364429"/>
              <a:chOff x="3634394" y="2057009"/>
              <a:chExt cx="2262925" cy="2364429"/>
            </a:xfrm>
          </p:grpSpPr>
          <p:sp>
            <p:nvSpPr>
              <p:cNvPr id="10" name="TextBox 9">
                <a:extLst>
                  <a:ext uri="{FF2B5EF4-FFF2-40B4-BE49-F238E27FC236}">
                    <a16:creationId xmlns:a16="http://schemas.microsoft.com/office/drawing/2014/main" id="{C21FB39B-2EBF-854A-943D-A0B635BE00F6}"/>
                  </a:ext>
                </a:extLst>
              </p:cNvPr>
              <p:cNvSpPr txBox="1"/>
              <p:nvPr/>
            </p:nvSpPr>
            <p:spPr>
              <a:xfrm>
                <a:off x="3724161" y="3971765"/>
                <a:ext cx="2173158" cy="449673"/>
              </a:xfrm>
              <a:prstGeom prst="rect">
                <a:avLst/>
              </a:prstGeom>
              <a:noFill/>
            </p:spPr>
            <p:txBody>
              <a:bodyPr wrap="square" rtlCol="0">
                <a:spAutoFit/>
              </a:bodyPr>
              <a:lstStyle/>
              <a:p>
                <a:pPr algn="ctr">
                  <a:defRPr/>
                </a:pPr>
                <a:r>
                  <a:rPr lang="en-US" sz="2000" dirty="0">
                    <a:solidFill>
                      <a:prstClr val="black"/>
                    </a:solidFill>
                    <a:latin typeface="Futura Medium" panose="020B0602020204020303" pitchFamily="34" charset="-79"/>
                    <a:cs typeface="Futura Medium" panose="020B0602020204020303" pitchFamily="34" charset="-79"/>
                  </a:rPr>
                  <a:t>Software System</a:t>
                </a:r>
              </a:p>
            </p:txBody>
          </p:sp>
          <p:grpSp>
            <p:nvGrpSpPr>
              <p:cNvPr id="11" name="Group 10">
                <a:extLst>
                  <a:ext uri="{FF2B5EF4-FFF2-40B4-BE49-F238E27FC236}">
                    <a16:creationId xmlns:a16="http://schemas.microsoft.com/office/drawing/2014/main" id="{3CFD7943-5A33-8944-9C49-1A873200AB16}"/>
                  </a:ext>
                </a:extLst>
              </p:cNvPr>
              <p:cNvGrpSpPr/>
              <p:nvPr/>
            </p:nvGrpSpPr>
            <p:grpSpPr>
              <a:xfrm>
                <a:off x="3634394" y="2057009"/>
                <a:ext cx="2262925" cy="2195044"/>
                <a:chOff x="3715959" y="1888224"/>
                <a:chExt cx="2262925" cy="2195044"/>
              </a:xfrm>
            </p:grpSpPr>
            <p:grpSp>
              <p:nvGrpSpPr>
                <p:cNvPr id="12" name="Group 11">
                  <a:extLst>
                    <a:ext uri="{FF2B5EF4-FFF2-40B4-BE49-F238E27FC236}">
                      <a16:creationId xmlns:a16="http://schemas.microsoft.com/office/drawing/2014/main" id="{6142C083-DE9C-3748-A353-9E41A42DC4B9}"/>
                    </a:ext>
                  </a:extLst>
                </p:cNvPr>
                <p:cNvGrpSpPr/>
                <p:nvPr/>
              </p:nvGrpSpPr>
              <p:grpSpPr>
                <a:xfrm>
                  <a:off x="3715959" y="1888224"/>
                  <a:ext cx="2262925" cy="1923418"/>
                  <a:chOff x="3704158" y="1888224"/>
                  <a:chExt cx="2262925" cy="1923418"/>
                </a:xfrm>
              </p:grpSpPr>
              <p:pic>
                <p:nvPicPr>
                  <p:cNvPr id="14" name="Picture 13" descr="Servers">
                    <a:extLst>
                      <a:ext uri="{FF2B5EF4-FFF2-40B4-BE49-F238E27FC236}">
                        <a16:creationId xmlns:a16="http://schemas.microsoft.com/office/drawing/2014/main" id="{281CFC9B-BB69-0441-878D-B2783A78A2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35604" y="1888224"/>
                    <a:ext cx="1284571" cy="153689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Servers">
                    <a:extLst>
                      <a:ext uri="{FF2B5EF4-FFF2-40B4-BE49-F238E27FC236}">
                        <a16:creationId xmlns:a16="http://schemas.microsoft.com/office/drawing/2014/main" id="{5AD873B1-5745-FC44-A2E3-6D55BEC4E41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04158" y="2274745"/>
                    <a:ext cx="1284571" cy="153689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Servers">
                    <a:extLst>
                      <a:ext uri="{FF2B5EF4-FFF2-40B4-BE49-F238E27FC236}">
                        <a16:creationId xmlns:a16="http://schemas.microsoft.com/office/drawing/2014/main" id="{1AA9529B-EA94-674B-8F69-483B272DE9A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82512" y="2159877"/>
                    <a:ext cx="1284571" cy="153689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3" name="Picture 12" descr="Servers">
                  <a:extLst>
                    <a:ext uri="{FF2B5EF4-FFF2-40B4-BE49-F238E27FC236}">
                      <a16:creationId xmlns:a16="http://schemas.microsoft.com/office/drawing/2014/main" id="{B7A2BD91-7A4A-C34D-839A-1394C57F40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64594" y="2546371"/>
                  <a:ext cx="1284571" cy="1536897"/>
                </a:xfrm>
                <a:prstGeom prst="rect">
                  <a:avLst/>
                </a:prstGeom>
                <a:noFill/>
                <a:extLst>
                  <a:ext uri="{909E8E84-426E-40dd-AFC4-6F175D3DCCD1}">
                    <a14:hiddenFill xmlns:a14="http://schemas.microsoft.com/office/drawing/2010/main" xmlns="">
                      <a:solidFill>
                        <a:srgbClr val="FFFFFF"/>
                      </a:solidFill>
                    </a14:hiddenFill>
                  </a:ext>
                </a:extLst>
              </p:spPr>
            </p:pic>
          </p:grpSp>
        </p:grpSp>
      </p:grpSp>
      <p:sp>
        <p:nvSpPr>
          <p:cNvPr id="19" name="TextBox 18">
            <a:extLst>
              <a:ext uri="{FF2B5EF4-FFF2-40B4-BE49-F238E27FC236}">
                <a16:creationId xmlns:a16="http://schemas.microsoft.com/office/drawing/2014/main" id="{99CF1878-C1EE-3443-9609-71C277F14CC4}"/>
              </a:ext>
            </a:extLst>
          </p:cNvPr>
          <p:cNvSpPr txBox="1"/>
          <p:nvPr/>
        </p:nvSpPr>
        <p:spPr>
          <a:xfrm>
            <a:off x="2078678" y="2383649"/>
            <a:ext cx="2324737" cy="830997"/>
          </a:xfrm>
          <a:prstGeom prst="rect">
            <a:avLst/>
          </a:prstGeom>
          <a:solidFill>
            <a:schemeClr val="bg2"/>
          </a:solidFill>
        </p:spPr>
        <p:txBody>
          <a:bodyPr wrap="square" rtlCol="0">
            <a:spAutoFit/>
          </a:bodyPr>
          <a:lstStyle/>
          <a:p>
            <a:pPr algn="ctr">
              <a:defRPr/>
            </a:pPr>
            <a:r>
              <a:rPr lang="en-US" sz="2400" b="1" dirty="0">
                <a:solidFill>
                  <a:prstClr val="black"/>
                </a:solidFill>
                <a:latin typeface="Gill Sans SemiBold" panose="020B0502020104020203" pitchFamily="34" charset="-79"/>
                <a:cs typeface="Gill Sans SemiBold" panose="020B0502020104020203" pitchFamily="34" charset="-79"/>
              </a:rPr>
              <a:t>Automated logging</a:t>
            </a:r>
          </a:p>
        </p:txBody>
      </p:sp>
      <p:sp>
        <p:nvSpPr>
          <p:cNvPr id="20" name="TextBox 19">
            <a:extLst>
              <a:ext uri="{FF2B5EF4-FFF2-40B4-BE49-F238E27FC236}">
                <a16:creationId xmlns:a16="http://schemas.microsoft.com/office/drawing/2014/main" id="{1CEC1959-178E-AB4C-84E5-70651F4845B4}"/>
              </a:ext>
            </a:extLst>
          </p:cNvPr>
          <p:cNvSpPr txBox="1"/>
          <p:nvPr/>
        </p:nvSpPr>
        <p:spPr>
          <a:xfrm>
            <a:off x="4931693" y="1214635"/>
            <a:ext cx="2324737" cy="830997"/>
          </a:xfrm>
          <a:prstGeom prst="rect">
            <a:avLst/>
          </a:prstGeom>
          <a:solidFill>
            <a:schemeClr val="accent1">
              <a:lumMod val="40000"/>
              <a:lumOff val="60000"/>
            </a:schemeClr>
          </a:solidFill>
        </p:spPr>
        <p:txBody>
          <a:bodyPr wrap="square" rtlCol="0">
            <a:spAutoFit/>
          </a:bodyPr>
          <a:lstStyle/>
          <a:p>
            <a:pPr algn="ctr">
              <a:defRPr/>
            </a:pPr>
            <a:r>
              <a:rPr lang="en-US" sz="2400" b="1" dirty="0">
                <a:solidFill>
                  <a:srgbClr val="FF0000"/>
                </a:solidFill>
                <a:latin typeface="Gill Sans SemiBold" panose="020B0502020104020203" pitchFamily="34" charset="-79"/>
                <a:cs typeface="Gill Sans SemiBold" panose="020B0502020104020203" pitchFamily="34" charset="-79"/>
              </a:rPr>
              <a:t>Log   abstraction</a:t>
            </a:r>
          </a:p>
        </p:txBody>
      </p:sp>
      <p:sp>
        <p:nvSpPr>
          <p:cNvPr id="21" name="TextBox 20">
            <a:extLst>
              <a:ext uri="{FF2B5EF4-FFF2-40B4-BE49-F238E27FC236}">
                <a16:creationId xmlns:a16="http://schemas.microsoft.com/office/drawing/2014/main" id="{C8E0C9F5-EC04-6E46-8D44-230DB5ED10A1}"/>
              </a:ext>
            </a:extLst>
          </p:cNvPr>
          <p:cNvSpPr txBox="1"/>
          <p:nvPr/>
        </p:nvSpPr>
        <p:spPr>
          <a:xfrm>
            <a:off x="7726150" y="2392466"/>
            <a:ext cx="2324737" cy="830997"/>
          </a:xfrm>
          <a:prstGeom prst="rect">
            <a:avLst/>
          </a:prstGeom>
          <a:solidFill>
            <a:schemeClr val="accent1">
              <a:lumMod val="40000"/>
              <a:lumOff val="60000"/>
            </a:schemeClr>
          </a:solidFill>
        </p:spPr>
        <p:txBody>
          <a:bodyPr wrap="square" rtlCol="0">
            <a:spAutoFit/>
          </a:bodyPr>
          <a:lstStyle>
            <a:defPPr>
              <a:defRPr lang="en-US"/>
            </a:defPPr>
            <a:lvl1pPr algn="ctr">
              <a:defRPr sz="2400" b="1">
                <a:latin typeface="Gill Sans SemiBold" panose="020B0502020104020203" pitchFamily="34" charset="-79"/>
                <a:cs typeface="Gill Sans SemiBold" panose="020B0502020104020203" pitchFamily="34" charset="-79"/>
              </a:defRPr>
            </a:lvl1pPr>
          </a:lstStyle>
          <a:p>
            <a:pPr>
              <a:defRPr/>
            </a:pPr>
            <a:r>
              <a:rPr lang="en-US" dirty="0">
                <a:solidFill>
                  <a:srgbClr val="FF0000"/>
                </a:solidFill>
              </a:rPr>
              <a:t>Anomaly detection</a:t>
            </a:r>
          </a:p>
        </p:txBody>
      </p:sp>
      <p:sp>
        <p:nvSpPr>
          <p:cNvPr id="22" name="Rectangle 21">
            <a:extLst>
              <a:ext uri="{FF2B5EF4-FFF2-40B4-BE49-F238E27FC236}">
                <a16:creationId xmlns:a16="http://schemas.microsoft.com/office/drawing/2014/main" id="{52045F81-FAAA-794D-8EAD-96B068DF459C}"/>
              </a:ext>
            </a:extLst>
          </p:cNvPr>
          <p:cNvSpPr/>
          <p:nvPr/>
        </p:nvSpPr>
        <p:spPr>
          <a:xfrm>
            <a:off x="7726151" y="3570316"/>
            <a:ext cx="2324739" cy="830997"/>
          </a:xfrm>
          <a:prstGeom prst="rect">
            <a:avLst/>
          </a:prstGeom>
          <a:solidFill>
            <a:schemeClr val="accent1">
              <a:lumMod val="40000"/>
              <a:lumOff val="60000"/>
            </a:schemeClr>
          </a:solidFill>
        </p:spPr>
        <p:txBody>
          <a:bodyPr wrap="square" rtlCol="0">
            <a:spAutoFit/>
          </a:bodyPr>
          <a:lstStyle/>
          <a:p>
            <a:pPr algn="ctr">
              <a:defRPr/>
            </a:pPr>
            <a:r>
              <a:rPr lang="en-CA" sz="2400" b="1" dirty="0">
                <a:solidFill>
                  <a:prstClr val="black"/>
                </a:solidFill>
                <a:latin typeface="Gill Sans SemiBold" panose="020B0502020104020203" pitchFamily="34" charset="-79"/>
                <a:cs typeface="Gill Sans SemiBold" panose="020B0502020104020203" pitchFamily="34" charset="-79"/>
              </a:rPr>
              <a:t>Performance analysis</a:t>
            </a:r>
            <a:endParaRPr lang="en-US" sz="2400" b="1" dirty="0">
              <a:solidFill>
                <a:prstClr val="black"/>
              </a:solidFill>
              <a:latin typeface="Gill Sans SemiBold" panose="020B0502020104020203" pitchFamily="34" charset="-79"/>
              <a:cs typeface="Gill Sans SemiBold" panose="020B0502020104020203" pitchFamily="34" charset="-79"/>
            </a:endParaRPr>
          </a:p>
        </p:txBody>
      </p:sp>
      <p:sp>
        <p:nvSpPr>
          <p:cNvPr id="23" name="Rectangle 22">
            <a:extLst>
              <a:ext uri="{FF2B5EF4-FFF2-40B4-BE49-F238E27FC236}">
                <a16:creationId xmlns:a16="http://schemas.microsoft.com/office/drawing/2014/main" id="{F4C65DAB-AA09-3546-B310-B2593340075C}"/>
              </a:ext>
            </a:extLst>
          </p:cNvPr>
          <p:cNvSpPr/>
          <p:nvPr/>
        </p:nvSpPr>
        <p:spPr>
          <a:xfrm>
            <a:off x="7726147" y="4754274"/>
            <a:ext cx="2326677" cy="830997"/>
          </a:xfrm>
          <a:prstGeom prst="rect">
            <a:avLst/>
          </a:prstGeom>
          <a:solidFill>
            <a:schemeClr val="accent1">
              <a:lumMod val="40000"/>
              <a:lumOff val="60000"/>
            </a:schemeClr>
          </a:solidFill>
        </p:spPr>
        <p:txBody>
          <a:bodyPr wrap="square" rtlCol="0">
            <a:spAutoFit/>
          </a:bodyPr>
          <a:lstStyle/>
          <a:p>
            <a:pPr algn="ctr">
              <a:defRPr/>
            </a:pPr>
            <a:r>
              <a:rPr lang="en-CA" sz="2400" b="1" dirty="0">
                <a:solidFill>
                  <a:srgbClr val="C00000"/>
                </a:solidFill>
                <a:latin typeface="Gill Sans SemiBold" panose="020B0502020104020203" pitchFamily="34" charset="-79"/>
                <a:cs typeface="Gill Sans SemiBold" panose="020B0502020104020203" pitchFamily="34" charset="-79"/>
              </a:rPr>
              <a:t>Incident prediction</a:t>
            </a:r>
          </a:p>
        </p:txBody>
      </p:sp>
      <p:sp>
        <p:nvSpPr>
          <p:cNvPr id="25" name="TextBox 24">
            <a:extLst>
              <a:ext uri="{FF2B5EF4-FFF2-40B4-BE49-F238E27FC236}">
                <a16:creationId xmlns:a16="http://schemas.microsoft.com/office/drawing/2014/main" id="{A4B14D54-FF6A-394F-AEB6-AF4C486D653B}"/>
              </a:ext>
            </a:extLst>
          </p:cNvPr>
          <p:cNvSpPr txBox="1"/>
          <p:nvPr/>
        </p:nvSpPr>
        <p:spPr>
          <a:xfrm>
            <a:off x="2078678" y="3579817"/>
            <a:ext cx="2324737" cy="830997"/>
          </a:xfrm>
          <a:prstGeom prst="rect">
            <a:avLst/>
          </a:prstGeom>
          <a:solidFill>
            <a:schemeClr val="bg2"/>
          </a:solidFill>
        </p:spPr>
        <p:txBody>
          <a:bodyPr wrap="square" rtlCol="0">
            <a:spAutoFit/>
          </a:bodyPr>
          <a:lstStyle/>
          <a:p>
            <a:pPr algn="ctr">
              <a:defRPr/>
            </a:pPr>
            <a:r>
              <a:rPr lang="en-US" sz="2400" b="1" dirty="0">
                <a:solidFill>
                  <a:prstClr val="black"/>
                </a:solidFill>
                <a:latin typeface="Gill Sans SemiBold" panose="020B0502020104020203" pitchFamily="34" charset="-79"/>
                <a:cs typeface="Gill Sans SemiBold" panose="020B0502020104020203" pitchFamily="34" charset="-79"/>
              </a:rPr>
              <a:t>Logging practices</a:t>
            </a:r>
          </a:p>
        </p:txBody>
      </p:sp>
      <p:sp>
        <p:nvSpPr>
          <p:cNvPr id="26" name="Rectangle 25">
            <a:extLst>
              <a:ext uri="{FF2B5EF4-FFF2-40B4-BE49-F238E27FC236}">
                <a16:creationId xmlns:a16="http://schemas.microsoft.com/office/drawing/2014/main" id="{F6FE691E-3893-C845-BE93-59D58934708B}"/>
              </a:ext>
            </a:extLst>
          </p:cNvPr>
          <p:cNvSpPr/>
          <p:nvPr/>
        </p:nvSpPr>
        <p:spPr>
          <a:xfrm>
            <a:off x="7726146" y="1214616"/>
            <a:ext cx="2324740" cy="830997"/>
          </a:xfrm>
          <a:prstGeom prst="rect">
            <a:avLst/>
          </a:prstGeom>
          <a:solidFill>
            <a:schemeClr val="accent1">
              <a:lumMod val="40000"/>
              <a:lumOff val="60000"/>
            </a:schemeClr>
          </a:solidFill>
        </p:spPr>
        <p:txBody>
          <a:bodyPr wrap="square" rtlCol="0">
            <a:spAutoFit/>
          </a:bodyPr>
          <a:lstStyle/>
          <a:p>
            <a:pPr algn="ctr">
              <a:defRPr/>
            </a:pPr>
            <a:r>
              <a:rPr lang="en-CA" sz="2400" b="1" dirty="0">
                <a:solidFill>
                  <a:srgbClr val="FF0000"/>
                </a:solidFill>
                <a:latin typeface="Gill Sans SemiBold" panose="020B0502020104020203" pitchFamily="34" charset="-79"/>
                <a:cs typeface="Gill Sans SemiBold" panose="020B0502020104020203" pitchFamily="34" charset="-79"/>
              </a:rPr>
              <a:t>Fault diagnostics</a:t>
            </a:r>
            <a:endParaRPr lang="en-US" sz="2400" b="1" dirty="0">
              <a:solidFill>
                <a:srgbClr val="FF0000"/>
              </a:solidFill>
              <a:latin typeface="Gill Sans SemiBold" panose="020B0502020104020203" pitchFamily="34" charset="-79"/>
              <a:cs typeface="Gill Sans SemiBold" panose="020B0502020104020203" pitchFamily="34" charset="-79"/>
            </a:endParaRPr>
          </a:p>
        </p:txBody>
      </p:sp>
      <p:sp>
        <p:nvSpPr>
          <p:cNvPr id="27" name="Rectangle 26">
            <a:extLst>
              <a:ext uri="{FF2B5EF4-FFF2-40B4-BE49-F238E27FC236}">
                <a16:creationId xmlns:a16="http://schemas.microsoft.com/office/drawing/2014/main" id="{9B1CD0FF-6A5E-A445-96C4-B8EDEA768943}"/>
              </a:ext>
            </a:extLst>
          </p:cNvPr>
          <p:cNvSpPr/>
          <p:nvPr/>
        </p:nvSpPr>
        <p:spPr>
          <a:xfrm>
            <a:off x="4931693" y="4754274"/>
            <a:ext cx="2326677" cy="1200329"/>
          </a:xfrm>
          <a:prstGeom prst="rect">
            <a:avLst/>
          </a:prstGeom>
          <a:solidFill>
            <a:schemeClr val="accent1">
              <a:lumMod val="40000"/>
              <a:lumOff val="60000"/>
            </a:schemeClr>
          </a:solidFill>
        </p:spPr>
        <p:txBody>
          <a:bodyPr wrap="square" rtlCol="0">
            <a:spAutoFit/>
          </a:bodyPr>
          <a:lstStyle/>
          <a:p>
            <a:pPr algn="ctr">
              <a:defRPr/>
            </a:pPr>
            <a:r>
              <a:rPr lang="en-CA" sz="2400" b="1" dirty="0">
                <a:solidFill>
                  <a:prstClr val="black"/>
                </a:solidFill>
                <a:latin typeface="Gill Sans SemiBold" panose="020B0502020104020203" pitchFamily="34" charset="-79"/>
                <a:cs typeface="Gill Sans SemiBold" panose="020B0502020104020203" pitchFamily="34" charset="-79"/>
              </a:rPr>
              <a:t>System comprehension</a:t>
            </a:r>
          </a:p>
        </p:txBody>
      </p:sp>
      <p:sp>
        <p:nvSpPr>
          <p:cNvPr id="28" name="TextBox 27">
            <a:extLst>
              <a:ext uri="{FF2B5EF4-FFF2-40B4-BE49-F238E27FC236}">
                <a16:creationId xmlns:a16="http://schemas.microsoft.com/office/drawing/2014/main" id="{37B6F26B-86CA-D945-A95D-D477856724FA}"/>
              </a:ext>
            </a:extLst>
          </p:cNvPr>
          <p:cNvSpPr txBox="1"/>
          <p:nvPr/>
        </p:nvSpPr>
        <p:spPr>
          <a:xfrm>
            <a:off x="2854315" y="6137529"/>
            <a:ext cx="429172" cy="461665"/>
          </a:xfrm>
          <a:prstGeom prst="rect">
            <a:avLst/>
          </a:prstGeom>
          <a:solidFill>
            <a:schemeClr val="bg2"/>
          </a:solidFill>
        </p:spPr>
        <p:txBody>
          <a:bodyPr wrap="square" rtlCol="0">
            <a:spAutoFit/>
          </a:bodyPr>
          <a:lstStyle/>
          <a:p>
            <a:pPr algn="ctr">
              <a:defRPr/>
            </a:pPr>
            <a:endParaRPr lang="en-US" sz="2400" b="1" dirty="0">
              <a:solidFill>
                <a:prstClr val="black"/>
              </a:solidFill>
              <a:latin typeface="Gill Sans SemiBold" panose="020B0502020104020203" pitchFamily="34" charset="-79"/>
              <a:cs typeface="Gill Sans SemiBold" panose="020B0502020104020203" pitchFamily="34" charset="-79"/>
            </a:endParaRPr>
          </a:p>
        </p:txBody>
      </p:sp>
      <p:sp>
        <p:nvSpPr>
          <p:cNvPr id="29" name="TextBox 28">
            <a:extLst>
              <a:ext uri="{FF2B5EF4-FFF2-40B4-BE49-F238E27FC236}">
                <a16:creationId xmlns:a16="http://schemas.microsoft.com/office/drawing/2014/main" id="{36C4AFFB-77E5-3A4C-ABF7-8E5DDE1BE24A}"/>
              </a:ext>
            </a:extLst>
          </p:cNvPr>
          <p:cNvSpPr txBox="1"/>
          <p:nvPr/>
        </p:nvSpPr>
        <p:spPr>
          <a:xfrm>
            <a:off x="3468682" y="6045195"/>
            <a:ext cx="2238649" cy="646331"/>
          </a:xfrm>
          <a:prstGeom prst="rect">
            <a:avLst/>
          </a:prstGeom>
          <a:noFill/>
        </p:spPr>
        <p:txBody>
          <a:bodyPr wrap="square" rtlCol="0">
            <a:spAutoFit/>
          </a:bodyPr>
          <a:lstStyle/>
          <a:p>
            <a:pPr>
              <a:defRPr/>
            </a:pPr>
            <a:r>
              <a:rPr lang="en-US" b="1" dirty="0">
                <a:solidFill>
                  <a:srgbClr val="FF0000"/>
                </a:solidFill>
                <a:latin typeface="Gill Sans" panose="020B0502020104020203" pitchFamily="34" charset="-79"/>
                <a:cs typeface="Gill Sans" panose="020B0502020104020203" pitchFamily="34" charset="-79"/>
              </a:rPr>
              <a:t>Monitoring code made right</a:t>
            </a:r>
          </a:p>
        </p:txBody>
      </p:sp>
      <p:sp>
        <p:nvSpPr>
          <p:cNvPr id="30" name="TextBox 29">
            <a:extLst>
              <a:ext uri="{FF2B5EF4-FFF2-40B4-BE49-F238E27FC236}">
                <a16:creationId xmlns:a16="http://schemas.microsoft.com/office/drawing/2014/main" id="{7CD374DF-91DF-2B42-88BF-E159BAE952A4}"/>
              </a:ext>
            </a:extLst>
          </p:cNvPr>
          <p:cNvSpPr txBox="1"/>
          <p:nvPr/>
        </p:nvSpPr>
        <p:spPr>
          <a:xfrm>
            <a:off x="6152014" y="6185217"/>
            <a:ext cx="429172" cy="461665"/>
          </a:xfrm>
          <a:prstGeom prst="rect">
            <a:avLst/>
          </a:prstGeom>
          <a:solidFill>
            <a:schemeClr val="accent1">
              <a:lumMod val="40000"/>
              <a:lumOff val="60000"/>
            </a:schemeClr>
          </a:solidFill>
        </p:spPr>
        <p:txBody>
          <a:bodyPr wrap="square" rtlCol="0">
            <a:spAutoFit/>
          </a:bodyPr>
          <a:lstStyle>
            <a:defPPr>
              <a:defRPr lang="en-US"/>
            </a:defPPr>
            <a:lvl1pPr algn="ctr">
              <a:defRPr sz="2400" b="1">
                <a:latin typeface="Gill Sans SemiBold" panose="020B0502020104020203" pitchFamily="34" charset="-79"/>
                <a:cs typeface="Gill Sans SemiBold" panose="020B0502020104020203" pitchFamily="34" charset="-79"/>
              </a:defRPr>
            </a:lvl1pPr>
          </a:lstStyle>
          <a:p>
            <a:pPr>
              <a:defRPr/>
            </a:pPr>
            <a:endParaRPr lang="en-US" dirty="0">
              <a:solidFill>
                <a:prstClr val="black"/>
              </a:solidFill>
            </a:endParaRPr>
          </a:p>
        </p:txBody>
      </p:sp>
      <p:sp>
        <p:nvSpPr>
          <p:cNvPr id="31" name="TextBox 30">
            <a:extLst>
              <a:ext uri="{FF2B5EF4-FFF2-40B4-BE49-F238E27FC236}">
                <a16:creationId xmlns:a16="http://schemas.microsoft.com/office/drawing/2014/main" id="{FBF59185-25E8-6B44-BA5A-DBBDEBEBBBC0}"/>
              </a:ext>
            </a:extLst>
          </p:cNvPr>
          <p:cNvSpPr txBox="1"/>
          <p:nvPr/>
        </p:nvSpPr>
        <p:spPr>
          <a:xfrm>
            <a:off x="6766380" y="6092883"/>
            <a:ext cx="2092320" cy="646331"/>
          </a:xfrm>
          <a:prstGeom prst="rect">
            <a:avLst/>
          </a:prstGeom>
          <a:noFill/>
        </p:spPr>
        <p:txBody>
          <a:bodyPr wrap="square" rtlCol="0">
            <a:spAutoFit/>
          </a:bodyPr>
          <a:lstStyle/>
          <a:p>
            <a:pPr>
              <a:defRPr/>
            </a:pPr>
            <a:r>
              <a:rPr lang="en-US" b="1" dirty="0">
                <a:solidFill>
                  <a:srgbClr val="FF0000"/>
                </a:solidFill>
                <a:latin typeface="Gill Sans" panose="020B0502020104020203" pitchFamily="34" charset="-79"/>
                <a:cs typeface="Gill Sans" panose="020B0502020104020203" pitchFamily="34" charset="-79"/>
              </a:rPr>
              <a:t>Monitoring data used right</a:t>
            </a:r>
          </a:p>
        </p:txBody>
      </p:sp>
      <p:sp>
        <p:nvSpPr>
          <p:cNvPr id="32" name="TextBox 31">
            <a:extLst>
              <a:ext uri="{FF2B5EF4-FFF2-40B4-BE49-F238E27FC236}">
                <a16:creationId xmlns:a16="http://schemas.microsoft.com/office/drawing/2014/main" id="{0AE36008-9774-584C-90D8-21DB34F0ECA0}"/>
              </a:ext>
            </a:extLst>
          </p:cNvPr>
          <p:cNvSpPr txBox="1"/>
          <p:nvPr/>
        </p:nvSpPr>
        <p:spPr>
          <a:xfrm>
            <a:off x="2078677" y="1214616"/>
            <a:ext cx="2324737" cy="830997"/>
          </a:xfrm>
          <a:prstGeom prst="rect">
            <a:avLst/>
          </a:prstGeom>
          <a:solidFill>
            <a:schemeClr val="accent1">
              <a:lumMod val="40000"/>
              <a:lumOff val="60000"/>
            </a:schemeClr>
          </a:solidFill>
        </p:spPr>
        <p:txBody>
          <a:bodyPr wrap="square" rtlCol="0">
            <a:spAutoFit/>
          </a:bodyPr>
          <a:lstStyle/>
          <a:p>
            <a:pPr algn="ctr">
              <a:defRPr/>
            </a:pPr>
            <a:r>
              <a:rPr lang="en-US" sz="2400" b="1" dirty="0">
                <a:solidFill>
                  <a:prstClr val="black"/>
                </a:solidFill>
                <a:latin typeface="Gill Sans SemiBold" panose="020B0502020104020203" pitchFamily="34" charset="-79"/>
                <a:cs typeface="Gill Sans SemiBold" panose="020B0502020104020203" pitchFamily="34" charset="-79"/>
              </a:rPr>
              <a:t>Autonomous configuration</a:t>
            </a:r>
          </a:p>
        </p:txBody>
      </p:sp>
      <p:sp>
        <p:nvSpPr>
          <p:cNvPr id="33" name="TextBox 32">
            <a:extLst>
              <a:ext uri="{FF2B5EF4-FFF2-40B4-BE49-F238E27FC236}">
                <a16:creationId xmlns:a16="http://schemas.microsoft.com/office/drawing/2014/main" id="{F0FD20D1-48CA-1A4E-95FE-F15A11674324}"/>
              </a:ext>
            </a:extLst>
          </p:cNvPr>
          <p:cNvSpPr txBox="1"/>
          <p:nvPr/>
        </p:nvSpPr>
        <p:spPr>
          <a:xfrm>
            <a:off x="2078677" y="4754273"/>
            <a:ext cx="2324737" cy="1200329"/>
          </a:xfrm>
          <a:prstGeom prst="rect">
            <a:avLst/>
          </a:prstGeom>
          <a:solidFill>
            <a:schemeClr val="accent1">
              <a:lumMod val="40000"/>
              <a:lumOff val="60000"/>
            </a:schemeClr>
          </a:solidFill>
        </p:spPr>
        <p:txBody>
          <a:bodyPr wrap="square" rtlCol="0">
            <a:spAutoFit/>
          </a:bodyPr>
          <a:lstStyle/>
          <a:p>
            <a:pPr algn="ctr">
              <a:defRPr/>
            </a:pPr>
            <a:r>
              <a:rPr lang="en-US" sz="2400" b="1" dirty="0">
                <a:solidFill>
                  <a:prstClr val="black"/>
                </a:solidFill>
                <a:latin typeface="Gill Sans SemiBold" panose="020B0502020104020203" pitchFamily="34" charset="-79"/>
                <a:cs typeface="Gill Sans SemiBold" panose="020B0502020104020203" pitchFamily="34" charset="-79"/>
              </a:rPr>
              <a:t>AIOps infrastructures</a:t>
            </a:r>
          </a:p>
        </p:txBody>
      </p:sp>
    </p:spTree>
    <p:extLst>
      <p:ext uri="{BB962C8B-B14F-4D97-AF65-F5344CB8AC3E}">
        <p14:creationId xmlns:p14="http://schemas.microsoft.com/office/powerpoint/2010/main" val="3203160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075" y="1169992"/>
            <a:ext cx="6783851" cy="5069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AD7165AA-909C-468E-B904-2657E833F6FA}"/>
              </a:ext>
            </a:extLst>
          </p:cNvPr>
          <p:cNvSpPr>
            <a:spLocks noGrp="1"/>
          </p:cNvSpPr>
          <p:nvPr>
            <p:ph type="sldNum" sz="quarter" idx="12"/>
          </p:nvPr>
        </p:nvSpPr>
        <p:spPr/>
        <p:txBody>
          <a:bodyPr/>
          <a:lstStyle/>
          <a:p>
            <a:pPr>
              <a:defRPr/>
            </a:pPr>
            <a:fld id="{E9BA65DE-8EA3-4C05-839A-995644E452AF}" type="slidenum">
              <a:rPr lang="en-US" smtClean="0"/>
              <a:pPr>
                <a:defRPr/>
              </a:pPr>
              <a:t>30</a:t>
            </a:fld>
            <a:endParaRPr lang="en-US"/>
          </a:p>
        </p:txBody>
      </p:sp>
      <p:sp>
        <p:nvSpPr>
          <p:cNvPr id="3" name="TextBox 2">
            <a:extLst>
              <a:ext uri="{FF2B5EF4-FFF2-40B4-BE49-F238E27FC236}">
                <a16:creationId xmlns:a16="http://schemas.microsoft.com/office/drawing/2014/main" id="{273DFA61-F367-4C93-B521-672F181A6680}"/>
              </a:ext>
            </a:extLst>
          </p:cNvPr>
          <p:cNvSpPr txBox="1"/>
          <p:nvPr/>
        </p:nvSpPr>
        <p:spPr>
          <a:xfrm>
            <a:off x="2209800" y="6314584"/>
            <a:ext cx="8299938" cy="369332"/>
          </a:xfrm>
          <a:prstGeom prst="rect">
            <a:avLst/>
          </a:prstGeom>
          <a:noFill/>
        </p:spPr>
        <p:txBody>
          <a:bodyPr wrap="square" rtlCol="0">
            <a:spAutoFit/>
          </a:bodyPr>
          <a:lstStyle/>
          <a:p>
            <a:r>
              <a:rPr lang="en-CA" dirty="0"/>
              <a:t>Define cost of alignment (edit cost) and get optimal alignment.</a:t>
            </a:r>
          </a:p>
        </p:txBody>
      </p:sp>
      <p:pic>
        <p:nvPicPr>
          <p:cNvPr id="6" name="Picture 5">
            <a:extLst>
              <a:ext uri="{FF2B5EF4-FFF2-40B4-BE49-F238E27FC236}">
                <a16:creationId xmlns:a16="http://schemas.microsoft.com/office/drawing/2014/main" id="{3C466629-C13D-48F3-8198-BF6C6CEE7935}"/>
              </a:ext>
            </a:extLst>
          </p:cNvPr>
          <p:cNvPicPr>
            <a:picLocks noChangeAspect="1"/>
          </p:cNvPicPr>
          <p:nvPr/>
        </p:nvPicPr>
        <p:blipFill>
          <a:blip r:embed="rId4"/>
          <a:stretch>
            <a:fillRect/>
          </a:stretch>
        </p:blipFill>
        <p:spPr>
          <a:xfrm>
            <a:off x="3264630" y="143307"/>
            <a:ext cx="6038850" cy="8096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Rectangle 4">
            <a:extLst>
              <a:ext uri="{FF2B5EF4-FFF2-40B4-BE49-F238E27FC236}">
                <a16:creationId xmlns:a16="http://schemas.microsoft.com/office/drawing/2014/main" id="{4C7355AA-C0BA-4444-E873-99F804109C9E}"/>
              </a:ext>
            </a:extLst>
          </p:cNvPr>
          <p:cNvSpPr/>
          <p:nvPr/>
        </p:nvSpPr>
        <p:spPr>
          <a:xfrm>
            <a:off x="3561523" y="1272210"/>
            <a:ext cx="5926403" cy="2226365"/>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LID4096"/>
          </a:p>
        </p:txBody>
      </p:sp>
      <p:sp>
        <p:nvSpPr>
          <p:cNvPr id="7" name="Rectangle 6">
            <a:extLst>
              <a:ext uri="{FF2B5EF4-FFF2-40B4-BE49-F238E27FC236}">
                <a16:creationId xmlns:a16="http://schemas.microsoft.com/office/drawing/2014/main" id="{FD21B2A7-EA13-C849-4053-1B37913C60D6}"/>
              </a:ext>
            </a:extLst>
          </p:cNvPr>
          <p:cNvSpPr/>
          <p:nvPr/>
        </p:nvSpPr>
        <p:spPr>
          <a:xfrm>
            <a:off x="3396568" y="5163764"/>
            <a:ext cx="5926403" cy="1075543"/>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LID4096"/>
          </a:p>
        </p:txBody>
      </p:sp>
      <p:sp>
        <p:nvSpPr>
          <p:cNvPr id="8" name="Rectangle 7">
            <a:extLst>
              <a:ext uri="{FF2B5EF4-FFF2-40B4-BE49-F238E27FC236}">
                <a16:creationId xmlns:a16="http://schemas.microsoft.com/office/drawing/2014/main" id="{10175A49-0FC5-CA4A-167E-CAB18B92D897}"/>
              </a:ext>
            </a:extLst>
          </p:cNvPr>
          <p:cNvSpPr/>
          <p:nvPr/>
        </p:nvSpPr>
        <p:spPr>
          <a:xfrm>
            <a:off x="3482744" y="3551880"/>
            <a:ext cx="5926403" cy="1552272"/>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LID4096"/>
          </a:p>
        </p:txBody>
      </p:sp>
      <p:sp>
        <p:nvSpPr>
          <p:cNvPr id="9" name="Rectangle 8">
            <a:extLst>
              <a:ext uri="{FF2B5EF4-FFF2-40B4-BE49-F238E27FC236}">
                <a16:creationId xmlns:a16="http://schemas.microsoft.com/office/drawing/2014/main" id="{2DBE2537-74DB-0D7C-89DA-8C34ACAF9A8A}"/>
              </a:ext>
            </a:extLst>
          </p:cNvPr>
          <p:cNvSpPr/>
          <p:nvPr/>
        </p:nvSpPr>
        <p:spPr>
          <a:xfrm>
            <a:off x="4896770" y="-48465"/>
            <a:ext cx="3405535" cy="488080"/>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LID4096"/>
          </a:p>
        </p:txBody>
      </p:sp>
      <p:sp>
        <p:nvSpPr>
          <p:cNvPr id="10" name="Rectangle 9">
            <a:extLst>
              <a:ext uri="{FF2B5EF4-FFF2-40B4-BE49-F238E27FC236}">
                <a16:creationId xmlns:a16="http://schemas.microsoft.com/office/drawing/2014/main" id="{5831FAA7-7321-35AC-E8D8-65A0E02553B3}"/>
              </a:ext>
            </a:extLst>
          </p:cNvPr>
          <p:cNvSpPr/>
          <p:nvPr/>
        </p:nvSpPr>
        <p:spPr>
          <a:xfrm>
            <a:off x="4368264" y="474630"/>
            <a:ext cx="1476066" cy="347491"/>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LID4096"/>
          </a:p>
        </p:txBody>
      </p:sp>
      <p:sp>
        <p:nvSpPr>
          <p:cNvPr id="11" name="Rectangle 10">
            <a:extLst>
              <a:ext uri="{FF2B5EF4-FFF2-40B4-BE49-F238E27FC236}">
                <a16:creationId xmlns:a16="http://schemas.microsoft.com/office/drawing/2014/main" id="{5AEC38CB-DADF-E680-22BE-BAB6BCC90A46}"/>
              </a:ext>
            </a:extLst>
          </p:cNvPr>
          <p:cNvSpPr/>
          <p:nvPr/>
        </p:nvSpPr>
        <p:spPr>
          <a:xfrm>
            <a:off x="5881524" y="502403"/>
            <a:ext cx="3045846" cy="347491"/>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LID4096"/>
          </a:p>
        </p:txBody>
      </p:sp>
    </p:spTree>
    <p:extLst>
      <p:ext uri="{BB962C8B-B14F-4D97-AF65-F5344CB8AC3E}">
        <p14:creationId xmlns:p14="http://schemas.microsoft.com/office/powerpoint/2010/main" val="3637084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7A35C366-F31F-D747-9AC2-683B03D8B52E}"/>
              </a:ext>
            </a:extLst>
          </p:cNvPr>
          <p:cNvSpPr>
            <a:spLocks noGrp="1" noChangeArrowheads="1"/>
          </p:cNvSpPr>
          <p:nvPr>
            <p:ph type="title"/>
          </p:nvPr>
        </p:nvSpPr>
        <p:spPr>
          <a:xfrm>
            <a:off x="1524000" y="0"/>
            <a:ext cx="9144000" cy="1417638"/>
          </a:xfrm>
        </p:spPr>
        <p:txBody>
          <a:bodyPr/>
          <a:lstStyle/>
          <a:p>
            <a:r>
              <a:rPr lang="en-US" altLang="en-US" dirty="0"/>
              <a:t>Similarity measures</a:t>
            </a:r>
          </a:p>
        </p:txBody>
      </p:sp>
      <p:sp>
        <p:nvSpPr>
          <p:cNvPr id="74755" name="Rectangle 3">
            <a:extLst>
              <a:ext uri="{FF2B5EF4-FFF2-40B4-BE49-F238E27FC236}">
                <a16:creationId xmlns:a16="http://schemas.microsoft.com/office/drawing/2014/main" id="{13B99DBD-7DCF-CA4B-AE35-41A674FB6642}"/>
              </a:ext>
            </a:extLst>
          </p:cNvPr>
          <p:cNvSpPr>
            <a:spLocks noGrp="1" noChangeArrowheads="1"/>
          </p:cNvSpPr>
          <p:nvPr>
            <p:ph type="body" sz="half" idx="1"/>
          </p:nvPr>
        </p:nvSpPr>
        <p:spPr>
          <a:xfrm>
            <a:off x="979336" y="1644587"/>
            <a:ext cx="7772400" cy="4452937"/>
          </a:xfrm>
        </p:spPr>
        <p:txBody>
          <a:bodyPr/>
          <a:lstStyle/>
          <a:p>
            <a:r>
              <a:rPr lang="en-US" altLang="en-US" dirty="0"/>
              <a:t>How to determine similarity between data points</a:t>
            </a:r>
          </a:p>
          <a:p>
            <a:pPr lvl="1"/>
            <a:r>
              <a:rPr lang="en-US" altLang="en-US" dirty="0"/>
              <a:t>using various distance metrics</a:t>
            </a:r>
          </a:p>
          <a:p>
            <a:r>
              <a:rPr lang="en-US" altLang="en-US" dirty="0"/>
              <a:t>Let </a:t>
            </a:r>
            <a:r>
              <a:rPr lang="en-US" altLang="en-US" b="1" dirty="0"/>
              <a:t>x</a:t>
            </a:r>
            <a:r>
              <a:rPr lang="en-US" altLang="en-US" dirty="0"/>
              <a:t> = (x</a:t>
            </a:r>
            <a:r>
              <a:rPr lang="en-US" altLang="en-US" baseline="-25000" dirty="0"/>
              <a:t>1</a:t>
            </a:r>
            <a:r>
              <a:rPr lang="en-US" altLang="en-US" dirty="0"/>
              <a:t>,…,</a:t>
            </a:r>
            <a:r>
              <a:rPr lang="en-US" altLang="en-US" dirty="0" err="1"/>
              <a:t>x</a:t>
            </a:r>
            <a:r>
              <a:rPr lang="en-US" altLang="en-US" baseline="-25000" dirty="0" err="1"/>
              <a:t>n</a:t>
            </a:r>
            <a:r>
              <a:rPr lang="en-US" altLang="en-US" dirty="0"/>
              <a:t>) and </a:t>
            </a:r>
            <a:r>
              <a:rPr lang="en-US" altLang="en-US" b="1" dirty="0"/>
              <a:t>y</a:t>
            </a:r>
            <a:r>
              <a:rPr lang="en-US" altLang="en-US" dirty="0"/>
              <a:t> = (y</a:t>
            </a:r>
            <a:r>
              <a:rPr lang="en-US" altLang="en-US" baseline="-25000" dirty="0"/>
              <a:t>1</a:t>
            </a:r>
            <a:r>
              <a:rPr lang="en-US" altLang="en-US" dirty="0"/>
              <a:t>,…</a:t>
            </a:r>
            <a:r>
              <a:rPr lang="en-US" altLang="en-US" dirty="0" err="1"/>
              <a:t>y</a:t>
            </a:r>
            <a:r>
              <a:rPr lang="en-US" altLang="en-US" baseline="-25000" dirty="0" err="1"/>
              <a:t>n</a:t>
            </a:r>
            <a:r>
              <a:rPr lang="en-US" altLang="en-US" dirty="0"/>
              <a:t>) be n-dimensional vectors of data points of objects g</a:t>
            </a:r>
            <a:r>
              <a:rPr lang="en-US" altLang="en-US" baseline="-25000" dirty="0"/>
              <a:t>1</a:t>
            </a:r>
            <a:r>
              <a:rPr lang="en-US" altLang="en-US" dirty="0"/>
              <a:t> and g</a:t>
            </a:r>
            <a:r>
              <a:rPr lang="en-US" altLang="en-US" baseline="-25000" dirty="0"/>
              <a:t>2</a:t>
            </a:r>
          </a:p>
        </p:txBody>
      </p:sp>
      <p:graphicFrame>
        <p:nvGraphicFramePr>
          <p:cNvPr id="4" name="Object 4">
            <a:extLst>
              <a:ext uri="{FF2B5EF4-FFF2-40B4-BE49-F238E27FC236}">
                <a16:creationId xmlns:a16="http://schemas.microsoft.com/office/drawing/2014/main" id="{C1B1D7E7-D643-894C-A407-51D4396A500F}"/>
              </a:ext>
            </a:extLst>
          </p:cNvPr>
          <p:cNvGraphicFramePr>
            <a:graphicFrameLocks noChangeAspect="1"/>
          </p:cNvGraphicFramePr>
          <p:nvPr>
            <p:extLst>
              <p:ext uri="{D42A27DB-BD31-4B8C-83A1-F6EECF244321}">
                <p14:modId xmlns:p14="http://schemas.microsoft.com/office/powerpoint/2010/main" val="2380844027"/>
              </p:ext>
            </p:extLst>
          </p:nvPr>
        </p:nvGraphicFramePr>
        <p:xfrm>
          <a:off x="1301960" y="4964367"/>
          <a:ext cx="2819400" cy="896937"/>
        </p:xfrm>
        <a:graphic>
          <a:graphicData uri="http://schemas.openxmlformats.org/presentationml/2006/ole">
            <mc:AlternateContent xmlns:mc="http://schemas.openxmlformats.org/markup-compatibility/2006">
              <mc:Choice xmlns:v="urn:schemas-microsoft-com:vml" Requires="v">
                <p:oleObj name="Equation" r:id="rId3" imgW="32181800" imgH="10236200" progId="Equation.3">
                  <p:embed/>
                </p:oleObj>
              </mc:Choice>
              <mc:Fallback>
                <p:oleObj name="Equation" r:id="rId3" imgW="32181800" imgH="10236200" progId="Equation.3">
                  <p:embed/>
                  <p:pic>
                    <p:nvPicPr>
                      <p:cNvPr id="4" name="Object 4">
                        <a:extLst>
                          <a:ext uri="{FF2B5EF4-FFF2-40B4-BE49-F238E27FC236}">
                            <a16:creationId xmlns:a16="http://schemas.microsoft.com/office/drawing/2014/main" id="{C1B1D7E7-D643-894C-A407-51D4396A50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960" y="4964367"/>
                        <a:ext cx="2819400" cy="896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7">
            <a:extLst>
              <a:ext uri="{FF2B5EF4-FFF2-40B4-BE49-F238E27FC236}">
                <a16:creationId xmlns:a16="http://schemas.microsoft.com/office/drawing/2014/main" id="{A546D893-B4DB-1345-99AF-27DF76A73E29}"/>
              </a:ext>
            </a:extLst>
          </p:cNvPr>
          <p:cNvSpPr>
            <a:spLocks noChangeArrowheads="1"/>
          </p:cNvSpPr>
          <p:nvPr/>
        </p:nvSpPr>
        <p:spPr bwMode="auto">
          <a:xfrm>
            <a:off x="979336" y="4086036"/>
            <a:ext cx="8302752" cy="201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l"/>
              <a:defRPr sz="2600">
                <a:solidFill>
                  <a:schemeClr val="tx1"/>
                </a:solidFill>
                <a:latin typeface="Arial" panose="020B0604020202020204" pitchFamily="34" charset="0"/>
              </a:defRPr>
            </a:lvl1pPr>
            <a:lvl2pPr marL="692150" indent="-347663">
              <a:spcBef>
                <a:spcPct val="20000"/>
              </a:spcBef>
              <a:buClr>
                <a:schemeClr val="accent2"/>
              </a:buClr>
              <a:buSzPct val="70000"/>
              <a:buFont typeface="Wingdings" pitchFamily="2" charset="2"/>
              <a:buChar char="l"/>
              <a:defRPr sz="2200">
                <a:solidFill>
                  <a:schemeClr val="tx1"/>
                </a:solidFill>
                <a:latin typeface="Arial" panose="020B0604020202020204" pitchFamily="34" charset="0"/>
              </a:defRPr>
            </a:lvl2pPr>
            <a:lvl3pPr marL="987425" indent="-293688">
              <a:spcBef>
                <a:spcPct val="20000"/>
              </a:spcBef>
              <a:buClr>
                <a:schemeClr val="accent1"/>
              </a:buClr>
              <a:buSzPct val="70000"/>
              <a:buFont typeface="Wingdings" pitchFamily="2" charset="2"/>
              <a:buChar char="l"/>
              <a:defRPr sz="2100">
                <a:solidFill>
                  <a:schemeClr val="tx1"/>
                </a:solidFill>
                <a:latin typeface="Arial" panose="020B0604020202020204" pitchFamily="34" charset="0"/>
              </a:defRPr>
            </a:lvl3pPr>
            <a:lvl4pPr marL="1281113" indent="-292100">
              <a:spcBef>
                <a:spcPct val="20000"/>
              </a:spcBef>
              <a:buClr>
                <a:schemeClr val="tx2"/>
              </a:buClr>
              <a:buSzPct val="75000"/>
              <a:buFont typeface="Wingdings" pitchFamily="2" charset="2"/>
              <a:buChar char="§"/>
              <a:defRPr>
                <a:solidFill>
                  <a:schemeClr val="tx1"/>
                </a:solidFill>
                <a:latin typeface="Arial" panose="020B0604020202020204" pitchFamily="34" charset="0"/>
              </a:defRPr>
            </a:lvl4pPr>
            <a:lvl5pPr marL="1598613" indent="-315913">
              <a:spcBef>
                <a:spcPct val="20000"/>
              </a:spcBef>
              <a:buClr>
                <a:schemeClr val="folHlink"/>
              </a:buClr>
              <a:buSzPct val="80000"/>
              <a:buFont typeface="Wingdings" pitchFamily="2" charset="2"/>
              <a:buChar char="§"/>
              <a:defRPr>
                <a:solidFill>
                  <a:schemeClr val="tx1"/>
                </a:solidFill>
                <a:latin typeface="Arial" panose="020B0604020202020204" pitchFamily="34" charset="0"/>
              </a:defRPr>
            </a:lvl5pPr>
            <a:lvl6pPr marL="20558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6pPr>
            <a:lvl7pPr marL="25130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7pPr>
            <a:lvl8pPr marL="29702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8pPr>
            <a:lvl9pPr marL="3427413" indent="-315913" fontAlgn="base">
              <a:spcBef>
                <a:spcPct val="20000"/>
              </a:spcBef>
              <a:spcAft>
                <a:spcPct val="0"/>
              </a:spcAft>
              <a:buClr>
                <a:schemeClr val="folHlink"/>
              </a:buClr>
              <a:buSzPct val="80000"/>
              <a:buFont typeface="Wingdings" pitchFamily="2" charset="2"/>
              <a:buChar char="§"/>
              <a:defRPr>
                <a:solidFill>
                  <a:schemeClr val="tx1"/>
                </a:solidFill>
                <a:latin typeface="Arial" panose="020B0604020202020204" pitchFamily="34" charset="0"/>
              </a:defRPr>
            </a:lvl9pPr>
          </a:lstStyle>
          <a:p>
            <a:pPr marL="0" indent="0">
              <a:buNone/>
            </a:pPr>
            <a:r>
              <a:rPr lang="en-US" altLang="en-US" dirty="0">
                <a:solidFill>
                  <a:srgbClr val="C00000"/>
                </a:solidFill>
              </a:rPr>
              <a:t>Euclidean distance</a:t>
            </a:r>
          </a:p>
          <a:p>
            <a:endParaRPr lang="en-US" altLang="en-US" dirty="0"/>
          </a:p>
          <a:p>
            <a:endParaRPr lang="en-US" altLang="en-US" sz="3000" dirty="0"/>
          </a:p>
        </p:txBody>
      </p:sp>
      <p:sp>
        <p:nvSpPr>
          <p:cNvPr id="6" name="Line 10">
            <a:extLst>
              <a:ext uri="{FF2B5EF4-FFF2-40B4-BE49-F238E27FC236}">
                <a16:creationId xmlns:a16="http://schemas.microsoft.com/office/drawing/2014/main" id="{0CC12E44-B495-CA42-BA7F-4E9A21D9D570}"/>
              </a:ext>
            </a:extLst>
          </p:cNvPr>
          <p:cNvSpPr>
            <a:spLocks noChangeShapeType="1"/>
          </p:cNvSpPr>
          <p:nvPr/>
        </p:nvSpPr>
        <p:spPr bwMode="auto">
          <a:xfrm>
            <a:off x="5246536" y="5014710"/>
            <a:ext cx="0" cy="6096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 name="Line 11">
            <a:extLst>
              <a:ext uri="{FF2B5EF4-FFF2-40B4-BE49-F238E27FC236}">
                <a16:creationId xmlns:a16="http://schemas.microsoft.com/office/drawing/2014/main" id="{D538175C-639F-6940-8E2D-5AB8FB15E2E0}"/>
              </a:ext>
            </a:extLst>
          </p:cNvPr>
          <p:cNvSpPr>
            <a:spLocks noChangeShapeType="1"/>
          </p:cNvSpPr>
          <p:nvPr/>
        </p:nvSpPr>
        <p:spPr bwMode="auto">
          <a:xfrm>
            <a:off x="5246536" y="5624310"/>
            <a:ext cx="381000" cy="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 name="Line 4">
            <a:extLst>
              <a:ext uri="{FF2B5EF4-FFF2-40B4-BE49-F238E27FC236}">
                <a16:creationId xmlns:a16="http://schemas.microsoft.com/office/drawing/2014/main" id="{A585DA62-BF32-2045-A410-71EAA58C2F8E}"/>
              </a:ext>
            </a:extLst>
          </p:cNvPr>
          <p:cNvSpPr>
            <a:spLocks noChangeShapeType="1"/>
          </p:cNvSpPr>
          <p:nvPr/>
        </p:nvSpPr>
        <p:spPr bwMode="auto">
          <a:xfrm>
            <a:off x="4865536" y="4786110"/>
            <a:ext cx="0" cy="1219200"/>
          </a:xfrm>
          <a:prstGeom prst="line">
            <a:avLst/>
          </a:prstGeom>
          <a:noFill/>
          <a:ln w="254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 name="Line 5">
            <a:extLst>
              <a:ext uri="{FF2B5EF4-FFF2-40B4-BE49-F238E27FC236}">
                <a16:creationId xmlns:a16="http://schemas.microsoft.com/office/drawing/2014/main" id="{C902048F-3597-F247-A468-C0915B079251}"/>
              </a:ext>
            </a:extLst>
          </p:cNvPr>
          <p:cNvSpPr>
            <a:spLocks noChangeShapeType="1"/>
          </p:cNvSpPr>
          <p:nvPr/>
        </p:nvSpPr>
        <p:spPr bwMode="auto">
          <a:xfrm>
            <a:off x="4865536" y="6005310"/>
            <a:ext cx="1295400" cy="0"/>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 name="Line 8">
            <a:extLst>
              <a:ext uri="{FF2B5EF4-FFF2-40B4-BE49-F238E27FC236}">
                <a16:creationId xmlns:a16="http://schemas.microsoft.com/office/drawing/2014/main" id="{1446C0C0-7A14-1647-9EF1-7CBE4D212DF6}"/>
              </a:ext>
            </a:extLst>
          </p:cNvPr>
          <p:cNvSpPr>
            <a:spLocks noChangeShapeType="1"/>
          </p:cNvSpPr>
          <p:nvPr/>
        </p:nvSpPr>
        <p:spPr bwMode="auto">
          <a:xfrm>
            <a:off x="5246536" y="5014710"/>
            <a:ext cx="381000" cy="609600"/>
          </a:xfrm>
          <a:prstGeom prst="line">
            <a:avLst/>
          </a:prstGeom>
          <a:noFill/>
          <a:ln w="9525">
            <a:solidFill>
              <a:schemeClr val="hlink"/>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 name="Oval 6">
            <a:extLst>
              <a:ext uri="{FF2B5EF4-FFF2-40B4-BE49-F238E27FC236}">
                <a16:creationId xmlns:a16="http://schemas.microsoft.com/office/drawing/2014/main" id="{8DF8590B-B9EE-BD43-BE85-3A40BB5CAB5D}"/>
              </a:ext>
            </a:extLst>
          </p:cNvPr>
          <p:cNvSpPr>
            <a:spLocks noChangeArrowheads="1"/>
          </p:cNvSpPr>
          <p:nvPr/>
        </p:nvSpPr>
        <p:spPr bwMode="auto">
          <a:xfrm>
            <a:off x="5170336" y="4938510"/>
            <a:ext cx="152400" cy="1524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Oval 9">
            <a:extLst>
              <a:ext uri="{FF2B5EF4-FFF2-40B4-BE49-F238E27FC236}">
                <a16:creationId xmlns:a16="http://schemas.microsoft.com/office/drawing/2014/main" id="{C064914F-AE79-6942-BCA9-FDEC71F7EA55}"/>
              </a:ext>
            </a:extLst>
          </p:cNvPr>
          <p:cNvSpPr>
            <a:spLocks noChangeArrowheads="1"/>
          </p:cNvSpPr>
          <p:nvPr/>
        </p:nvSpPr>
        <p:spPr bwMode="auto">
          <a:xfrm>
            <a:off x="5551336" y="5548110"/>
            <a:ext cx="152400" cy="1524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Slide Number Placeholder 3">
            <a:extLst>
              <a:ext uri="{FF2B5EF4-FFF2-40B4-BE49-F238E27FC236}">
                <a16:creationId xmlns:a16="http://schemas.microsoft.com/office/drawing/2014/main" id="{BB8A8AA9-731E-2649-ABE6-E8DF347D68BF}"/>
              </a:ext>
            </a:extLst>
          </p:cNvPr>
          <p:cNvSpPr>
            <a:spLocks noGrp="1"/>
          </p:cNvSpPr>
          <p:nvPr>
            <p:ph type="sldNum" sz="quarter" idx="12"/>
          </p:nvPr>
        </p:nvSpPr>
        <p:spPr>
          <a:xfrm>
            <a:off x="9303480" y="6097524"/>
            <a:ext cx="1078770" cy="623953"/>
          </a:xfrm>
        </p:spPr>
        <p:txBody>
          <a:bodyPr/>
          <a:lstStyle/>
          <a:p>
            <a:fld id="{16D6CE68-A2D0-4148-AD8B-3294DC4CB750}" type="slidenum">
              <a:rPr lang="en-US" smtClean="0"/>
              <a:t>31</a:t>
            </a:fld>
            <a:endParaRPr lang="en-US" dirty="0"/>
          </a:p>
        </p:txBody>
      </p:sp>
      <p:pic>
        <p:nvPicPr>
          <p:cNvPr id="3" name="Picture 2">
            <a:extLst>
              <a:ext uri="{FF2B5EF4-FFF2-40B4-BE49-F238E27FC236}">
                <a16:creationId xmlns:a16="http://schemas.microsoft.com/office/drawing/2014/main" id="{C38C76A7-11DB-8DC2-BE5B-8A99A7E55852}"/>
              </a:ext>
            </a:extLst>
          </p:cNvPr>
          <p:cNvPicPr>
            <a:picLocks noChangeAspect="1"/>
          </p:cNvPicPr>
          <p:nvPr/>
        </p:nvPicPr>
        <p:blipFill>
          <a:blip r:embed="rId5"/>
          <a:stretch>
            <a:fillRect/>
          </a:stretch>
        </p:blipFill>
        <p:spPr>
          <a:xfrm>
            <a:off x="7705337" y="3612233"/>
            <a:ext cx="3426490" cy="1665046"/>
          </a:xfrm>
          <a:prstGeom prst="rect">
            <a:avLst/>
          </a:prstGeom>
        </p:spPr>
      </p:pic>
    </p:spTree>
    <p:extLst>
      <p:ext uri="{BB962C8B-B14F-4D97-AF65-F5344CB8AC3E}">
        <p14:creationId xmlns:p14="http://schemas.microsoft.com/office/powerpoint/2010/main" val="2605646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E2EFA-230F-4173-9EBC-A32D5750F86B}"/>
              </a:ext>
            </a:extLst>
          </p:cNvPr>
          <p:cNvSpPr>
            <a:spLocks noGrp="1"/>
          </p:cNvSpPr>
          <p:nvPr>
            <p:ph type="title"/>
          </p:nvPr>
        </p:nvSpPr>
        <p:spPr/>
        <p:txBody>
          <a:bodyPr/>
          <a:lstStyle/>
          <a:p>
            <a:r>
              <a:rPr lang="en-US" dirty="0"/>
              <a:t>Cosine similarity </a:t>
            </a:r>
            <a:endParaRPr lang="LID4096" dirty="0"/>
          </a:p>
        </p:txBody>
      </p:sp>
      <p:pic>
        <p:nvPicPr>
          <p:cNvPr id="7" name="Picture 6">
            <a:extLst>
              <a:ext uri="{FF2B5EF4-FFF2-40B4-BE49-F238E27FC236}">
                <a16:creationId xmlns:a16="http://schemas.microsoft.com/office/drawing/2014/main" id="{04A3B855-D764-4208-8237-781A77C6B767}"/>
              </a:ext>
            </a:extLst>
          </p:cNvPr>
          <p:cNvPicPr>
            <a:picLocks noChangeAspect="1"/>
          </p:cNvPicPr>
          <p:nvPr/>
        </p:nvPicPr>
        <p:blipFill>
          <a:blip r:embed="rId2"/>
          <a:stretch>
            <a:fillRect/>
          </a:stretch>
        </p:blipFill>
        <p:spPr>
          <a:xfrm>
            <a:off x="333375" y="1417639"/>
            <a:ext cx="8703621" cy="1805462"/>
          </a:xfrm>
          <a:prstGeom prst="rect">
            <a:avLst/>
          </a:prstGeom>
        </p:spPr>
      </p:pic>
      <p:pic>
        <p:nvPicPr>
          <p:cNvPr id="3076" name="Picture 4" descr="Cosine similarity - Statistics for Machine Learning [Book]">
            <a:extLst>
              <a:ext uri="{FF2B5EF4-FFF2-40B4-BE49-F238E27FC236}">
                <a16:creationId xmlns:a16="http://schemas.microsoft.com/office/drawing/2014/main" id="{90205CFF-48FB-4A9E-8275-312CBE756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821" y="3088566"/>
            <a:ext cx="4559029" cy="3508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08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5891C250-D096-E347-9720-9B59BBD726D0}"/>
              </a:ext>
            </a:extLst>
          </p:cNvPr>
          <p:cNvSpPr>
            <a:spLocks noGrp="1" noChangeArrowheads="1"/>
          </p:cNvSpPr>
          <p:nvPr>
            <p:ph type="title"/>
          </p:nvPr>
        </p:nvSpPr>
        <p:spPr>
          <a:xfrm>
            <a:off x="1524000" y="0"/>
            <a:ext cx="9144000" cy="1426464"/>
          </a:xfrm>
        </p:spPr>
        <p:txBody>
          <a:bodyPr/>
          <a:lstStyle/>
          <a:p>
            <a:r>
              <a:rPr lang="en-US" altLang="en-US" dirty="0"/>
              <a:t>Similarity measures</a:t>
            </a:r>
          </a:p>
        </p:txBody>
      </p:sp>
      <p:sp>
        <p:nvSpPr>
          <p:cNvPr id="82947" name="Rectangle 3">
            <a:extLst>
              <a:ext uri="{FF2B5EF4-FFF2-40B4-BE49-F238E27FC236}">
                <a16:creationId xmlns:a16="http://schemas.microsoft.com/office/drawing/2014/main" id="{4CDF6D3C-B82A-374D-B1F7-AE6F92032F75}"/>
              </a:ext>
            </a:extLst>
          </p:cNvPr>
          <p:cNvSpPr>
            <a:spLocks noGrp="1" noChangeArrowheads="1"/>
          </p:cNvSpPr>
          <p:nvPr>
            <p:ph type="body" sz="half" idx="1"/>
          </p:nvPr>
        </p:nvSpPr>
        <p:spPr>
          <a:xfrm>
            <a:off x="1981200" y="1828801"/>
            <a:ext cx="7848600" cy="1847088"/>
          </a:xfrm>
        </p:spPr>
        <p:txBody>
          <a:bodyPr/>
          <a:lstStyle/>
          <a:p>
            <a:pPr marL="0" indent="0">
              <a:buNone/>
            </a:pPr>
            <a:r>
              <a:rPr lang="en-US" altLang="en-US" dirty="0">
                <a:solidFill>
                  <a:srgbClr val="C00000"/>
                </a:solidFill>
              </a:rPr>
              <a:t>Correlation distance</a:t>
            </a:r>
          </a:p>
          <a:p>
            <a:pPr>
              <a:lnSpc>
                <a:spcPct val="90000"/>
              </a:lnSpc>
            </a:pPr>
            <a:endParaRPr lang="en-US" altLang="en-US" sz="2600" dirty="0"/>
          </a:p>
          <a:p>
            <a:pPr>
              <a:lnSpc>
                <a:spcPct val="90000"/>
              </a:lnSpc>
            </a:pPr>
            <a:endParaRPr lang="en-US" altLang="en-US" sz="2600" dirty="0"/>
          </a:p>
          <a:p>
            <a:pPr>
              <a:lnSpc>
                <a:spcPct val="90000"/>
              </a:lnSpc>
            </a:pPr>
            <a:endParaRPr lang="en-US" altLang="en-US" sz="2600" dirty="0"/>
          </a:p>
        </p:txBody>
      </p:sp>
      <p:graphicFrame>
        <p:nvGraphicFramePr>
          <p:cNvPr id="82948" name="Object 4">
            <a:extLst>
              <a:ext uri="{FF2B5EF4-FFF2-40B4-BE49-F238E27FC236}">
                <a16:creationId xmlns:a16="http://schemas.microsoft.com/office/drawing/2014/main" id="{2D062F4F-1750-1C43-9EA5-EC0FEFF95608}"/>
              </a:ext>
            </a:extLst>
          </p:cNvPr>
          <p:cNvGraphicFramePr>
            <a:graphicFrameLocks noGrp="1" noChangeAspect="1"/>
          </p:cNvGraphicFramePr>
          <p:nvPr>
            <p:ph sz="half" idx="2"/>
          </p:nvPr>
        </p:nvGraphicFramePr>
        <p:xfrm>
          <a:off x="4495800" y="2514600"/>
          <a:ext cx="3124200" cy="979488"/>
        </p:xfrm>
        <a:graphic>
          <a:graphicData uri="http://schemas.openxmlformats.org/presentationml/2006/ole">
            <mc:AlternateContent xmlns:mc="http://schemas.openxmlformats.org/markup-compatibility/2006">
              <mc:Choice xmlns:v="urn:schemas-microsoft-com:vml" Requires="v">
                <p:oleObj name="Equation" r:id="rId3" imgW="29845000" imgH="9359900" progId="Equation.3">
                  <p:embed/>
                </p:oleObj>
              </mc:Choice>
              <mc:Fallback>
                <p:oleObj name="Equation" r:id="rId3" imgW="29845000" imgH="9359900" progId="Equation.3">
                  <p:embed/>
                  <p:pic>
                    <p:nvPicPr>
                      <p:cNvPr id="82948" name="Object 4">
                        <a:extLst>
                          <a:ext uri="{FF2B5EF4-FFF2-40B4-BE49-F238E27FC236}">
                            <a16:creationId xmlns:a16="http://schemas.microsoft.com/office/drawing/2014/main" id="{2D062F4F-1750-1C43-9EA5-EC0FEFF956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514600"/>
                        <a:ext cx="3124200"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Picture 4">
            <a:extLst>
              <a:ext uri="{FF2B5EF4-FFF2-40B4-BE49-F238E27FC236}">
                <a16:creationId xmlns:a16="http://schemas.microsoft.com/office/drawing/2014/main" id="{08351D27-6C4D-AE4B-8842-8FF461601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9193" y="3775837"/>
            <a:ext cx="3300413" cy="24701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C1E9220-458E-B64D-8070-19A3F39133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0593" y="3774251"/>
            <a:ext cx="3300413" cy="247173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3">
            <a:extLst>
              <a:ext uri="{FF2B5EF4-FFF2-40B4-BE49-F238E27FC236}">
                <a16:creationId xmlns:a16="http://schemas.microsoft.com/office/drawing/2014/main" id="{CF651A1E-1111-5240-9018-0B1F952B6628}"/>
              </a:ext>
            </a:extLst>
          </p:cNvPr>
          <p:cNvSpPr>
            <a:spLocks noGrp="1"/>
          </p:cNvSpPr>
          <p:nvPr>
            <p:ph type="sldNum" sz="quarter" idx="12"/>
          </p:nvPr>
        </p:nvSpPr>
        <p:spPr>
          <a:xfrm>
            <a:off x="9303480" y="6097524"/>
            <a:ext cx="1078770" cy="623953"/>
          </a:xfrm>
        </p:spPr>
        <p:txBody>
          <a:bodyPr/>
          <a:lstStyle/>
          <a:p>
            <a:fld id="{16D6CE68-A2D0-4148-AD8B-3294DC4CB750}" type="slidenum">
              <a:rPr lang="en-US" smtClean="0"/>
              <a:t>33</a:t>
            </a:fld>
            <a:endParaRPr lang="en-US" dirty="0"/>
          </a:p>
        </p:txBody>
      </p:sp>
    </p:spTree>
    <p:extLst>
      <p:ext uri="{BB962C8B-B14F-4D97-AF65-F5344CB8AC3E}">
        <p14:creationId xmlns:p14="http://schemas.microsoft.com/office/powerpoint/2010/main" val="3433673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9C0EC-EA1C-4090-9C6C-175B254CE119}"/>
              </a:ext>
            </a:extLst>
          </p:cNvPr>
          <p:cNvSpPr>
            <a:spLocks noGrp="1"/>
          </p:cNvSpPr>
          <p:nvPr>
            <p:ph type="title"/>
          </p:nvPr>
        </p:nvSpPr>
        <p:spPr/>
        <p:txBody>
          <a:bodyPr>
            <a:normAutofit/>
          </a:bodyPr>
          <a:lstStyle/>
          <a:p>
            <a:r>
              <a:rPr lang="en-US" dirty="0"/>
              <a:t>Jaccard Similarity</a:t>
            </a:r>
            <a:endParaRPr lang="LID4096" dirty="0"/>
          </a:p>
        </p:txBody>
      </p:sp>
      <p:pic>
        <p:nvPicPr>
          <p:cNvPr id="7" name="Picture 6">
            <a:extLst>
              <a:ext uri="{FF2B5EF4-FFF2-40B4-BE49-F238E27FC236}">
                <a16:creationId xmlns:a16="http://schemas.microsoft.com/office/drawing/2014/main" id="{D47515E9-5DC7-41A8-B34D-A352EAD9AA07}"/>
              </a:ext>
            </a:extLst>
          </p:cNvPr>
          <p:cNvPicPr>
            <a:picLocks noChangeAspect="1"/>
          </p:cNvPicPr>
          <p:nvPr/>
        </p:nvPicPr>
        <p:blipFill>
          <a:blip r:embed="rId2"/>
          <a:stretch>
            <a:fillRect/>
          </a:stretch>
        </p:blipFill>
        <p:spPr>
          <a:xfrm>
            <a:off x="809727" y="1566862"/>
            <a:ext cx="4678073" cy="2693853"/>
          </a:xfrm>
          <a:prstGeom prst="rect">
            <a:avLst/>
          </a:prstGeom>
        </p:spPr>
      </p:pic>
      <p:pic>
        <p:nvPicPr>
          <p:cNvPr id="3076" name="Picture 4" descr="Jaccard index - Wikipedia">
            <a:extLst>
              <a:ext uri="{FF2B5EF4-FFF2-40B4-BE49-F238E27FC236}">
                <a16:creationId xmlns:a16="http://schemas.microsoft.com/office/drawing/2014/main" id="{4DFC9F9A-6C04-4D15-99F0-875544A6A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2470" y="1853119"/>
            <a:ext cx="4115530" cy="3151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01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8E95-7049-4D96-82E1-1AF09AF95511}"/>
              </a:ext>
            </a:extLst>
          </p:cNvPr>
          <p:cNvSpPr>
            <a:spLocks noGrp="1"/>
          </p:cNvSpPr>
          <p:nvPr>
            <p:ph type="title"/>
          </p:nvPr>
        </p:nvSpPr>
        <p:spPr/>
        <p:txBody>
          <a:bodyPr/>
          <a:lstStyle/>
          <a:p>
            <a:r>
              <a:rPr lang="en-US" altLang="zh-CN" sz="4400" b="1" dirty="0"/>
              <a:t>Common machine learning techniques</a:t>
            </a:r>
            <a:endParaRPr lang="LID4096" dirty="0"/>
          </a:p>
        </p:txBody>
      </p:sp>
      <p:sp>
        <p:nvSpPr>
          <p:cNvPr id="3" name="Content Placeholder 2">
            <a:extLst>
              <a:ext uri="{FF2B5EF4-FFF2-40B4-BE49-F238E27FC236}">
                <a16:creationId xmlns:a16="http://schemas.microsoft.com/office/drawing/2014/main" id="{FDDCDF86-DBF2-4880-AE3C-CC883595BC66}"/>
              </a:ext>
            </a:extLst>
          </p:cNvPr>
          <p:cNvSpPr>
            <a:spLocks noGrp="1"/>
          </p:cNvSpPr>
          <p:nvPr>
            <p:ph idx="1"/>
          </p:nvPr>
        </p:nvSpPr>
        <p:spPr/>
        <p:txBody>
          <a:bodyPr/>
          <a:lstStyle/>
          <a:p>
            <a:r>
              <a:rPr lang="en-US" dirty="0"/>
              <a:t>Classification</a:t>
            </a:r>
          </a:p>
          <a:p>
            <a:r>
              <a:rPr lang="en-US" dirty="0"/>
              <a:t>Clustering </a:t>
            </a:r>
          </a:p>
          <a:p>
            <a:r>
              <a:rPr lang="en-US" u="sng" dirty="0"/>
              <a:t>Dimension reduction</a:t>
            </a:r>
          </a:p>
          <a:p>
            <a:endParaRPr lang="LID4096" dirty="0"/>
          </a:p>
        </p:txBody>
      </p:sp>
    </p:spTree>
    <p:extLst>
      <p:ext uri="{BB962C8B-B14F-4D97-AF65-F5344CB8AC3E}">
        <p14:creationId xmlns:p14="http://schemas.microsoft.com/office/powerpoint/2010/main" val="2645513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8A56-D8F7-5244-82BD-1D1CEFE7C656}"/>
              </a:ext>
            </a:extLst>
          </p:cNvPr>
          <p:cNvSpPr>
            <a:spLocks noGrp="1"/>
          </p:cNvSpPr>
          <p:nvPr>
            <p:ph type="title"/>
          </p:nvPr>
        </p:nvSpPr>
        <p:spPr/>
        <p:txBody>
          <a:bodyPr>
            <a:noAutofit/>
          </a:bodyPr>
          <a:lstStyle/>
          <a:p>
            <a:r>
              <a:rPr lang="en-US" sz="3200" dirty="0"/>
              <a:t>Perf regression analysis usually needs to examine hundreds of perf metrics</a:t>
            </a:r>
          </a:p>
        </p:txBody>
      </p:sp>
      <p:pic>
        <p:nvPicPr>
          <p:cNvPr id="4" name="Picture 3">
            <a:extLst>
              <a:ext uri="{FF2B5EF4-FFF2-40B4-BE49-F238E27FC236}">
                <a16:creationId xmlns:a16="http://schemas.microsoft.com/office/drawing/2014/main" id="{00D89170-E25B-E140-955D-BFCE4CCCF3D1}"/>
              </a:ext>
            </a:extLst>
          </p:cNvPr>
          <p:cNvPicPr>
            <a:picLocks/>
          </p:cNvPicPr>
          <p:nvPr/>
        </p:nvPicPr>
        <p:blipFill>
          <a:blip r:embed="rId2"/>
          <a:stretch>
            <a:fillRect/>
          </a:stretch>
        </p:blipFill>
        <p:spPr>
          <a:xfrm>
            <a:off x="2702656" y="2581975"/>
            <a:ext cx="1080000" cy="1080000"/>
          </a:xfrm>
          <a:prstGeom prst="roundRect">
            <a:avLst/>
          </a:prstGeom>
          <a:solidFill>
            <a:schemeClr val="bg1"/>
          </a:solidFill>
          <a:ln w="19050">
            <a:noFill/>
          </a:ln>
          <a:effectLst/>
        </p:spPr>
      </p:pic>
      <p:grpSp>
        <p:nvGrpSpPr>
          <p:cNvPr id="5" name="Group 4">
            <a:extLst>
              <a:ext uri="{FF2B5EF4-FFF2-40B4-BE49-F238E27FC236}">
                <a16:creationId xmlns:a16="http://schemas.microsoft.com/office/drawing/2014/main" id="{29A87D63-7094-614D-8589-6E0FAA526CB5}"/>
              </a:ext>
            </a:extLst>
          </p:cNvPr>
          <p:cNvGrpSpPr/>
          <p:nvPr/>
        </p:nvGrpSpPr>
        <p:grpSpPr>
          <a:xfrm>
            <a:off x="5810206" y="2505410"/>
            <a:ext cx="949226" cy="1233131"/>
            <a:chOff x="2534825" y="5201914"/>
            <a:chExt cx="949226" cy="1233131"/>
          </a:xfrm>
        </p:grpSpPr>
        <p:pic>
          <p:nvPicPr>
            <p:cNvPr id="6" name="Picture 5">
              <a:extLst>
                <a:ext uri="{FF2B5EF4-FFF2-40B4-BE49-F238E27FC236}">
                  <a16:creationId xmlns:a16="http://schemas.microsoft.com/office/drawing/2014/main" id="{206EE1E9-B161-5343-8C1D-541D8BF8961C}"/>
                </a:ext>
              </a:extLst>
            </p:cNvPr>
            <p:cNvPicPr>
              <a:picLocks noChangeAspect="1"/>
            </p:cNvPicPr>
            <p:nvPr/>
          </p:nvPicPr>
          <p:blipFill rotWithShape="1">
            <a:blip r:embed="rId3"/>
            <a:srcRect l="20698" t="9589" r="20659" b="9549"/>
            <a:stretch/>
          </p:blipFill>
          <p:spPr>
            <a:xfrm>
              <a:off x="2706728" y="5201914"/>
              <a:ext cx="777323" cy="1071838"/>
            </a:xfrm>
            <a:prstGeom prst="snip1Rect">
              <a:avLst>
                <a:gd name="adj" fmla="val 30376"/>
              </a:avLst>
            </a:prstGeom>
            <a:solidFill>
              <a:schemeClr val="bg1"/>
            </a:solidFill>
          </p:spPr>
        </p:pic>
        <p:sp>
          <p:nvSpPr>
            <p:cNvPr id="7" name="Rectangle 6">
              <a:extLst>
                <a:ext uri="{FF2B5EF4-FFF2-40B4-BE49-F238E27FC236}">
                  <a16:creationId xmlns:a16="http://schemas.microsoft.com/office/drawing/2014/main" id="{07BDCE68-6668-BD42-A7FE-1660A9E25FF3}"/>
                </a:ext>
              </a:extLst>
            </p:cNvPr>
            <p:cNvSpPr/>
            <p:nvPr/>
          </p:nvSpPr>
          <p:spPr>
            <a:xfrm>
              <a:off x="2751451" y="5945158"/>
              <a:ext cx="662510" cy="328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437D9C5-8A84-9841-AAAC-4E493F8E5216}"/>
                </a:ext>
              </a:extLst>
            </p:cNvPr>
            <p:cNvSpPr/>
            <p:nvPr/>
          </p:nvSpPr>
          <p:spPr>
            <a:xfrm>
              <a:off x="2747215" y="5251451"/>
              <a:ext cx="491285" cy="628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382C47-8DDD-104B-938C-A26B677948F8}"/>
                </a:ext>
              </a:extLst>
            </p:cNvPr>
            <p:cNvSpPr/>
            <p:nvPr/>
          </p:nvSpPr>
          <p:spPr>
            <a:xfrm>
              <a:off x="2899615" y="5480050"/>
              <a:ext cx="529385" cy="399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B2662BE-69C9-4143-B4E4-34113A946FC9}"/>
                </a:ext>
              </a:extLst>
            </p:cNvPr>
            <p:cNvPicPr>
              <a:picLocks noChangeAspect="1"/>
            </p:cNvPicPr>
            <p:nvPr/>
          </p:nvPicPr>
          <p:blipFill rotWithShape="1">
            <a:blip r:embed="rId3"/>
            <a:srcRect l="20698" t="9589" r="20659" b="9549"/>
            <a:stretch/>
          </p:blipFill>
          <p:spPr>
            <a:xfrm>
              <a:off x="2534825" y="5363207"/>
              <a:ext cx="777323" cy="1071838"/>
            </a:xfrm>
            <a:prstGeom prst="snip1Rect">
              <a:avLst>
                <a:gd name="adj" fmla="val 30376"/>
              </a:avLst>
            </a:prstGeom>
            <a:solidFill>
              <a:schemeClr val="bg1"/>
            </a:solidFill>
          </p:spPr>
        </p:pic>
      </p:grpSp>
      <p:sp>
        <p:nvSpPr>
          <p:cNvPr id="11" name="TextBox 10">
            <a:extLst>
              <a:ext uri="{FF2B5EF4-FFF2-40B4-BE49-F238E27FC236}">
                <a16:creationId xmlns:a16="http://schemas.microsoft.com/office/drawing/2014/main" id="{0E8239F9-49D9-0F42-AB12-E5F7092FDA37}"/>
              </a:ext>
            </a:extLst>
          </p:cNvPr>
          <p:cNvSpPr txBox="1"/>
          <p:nvPr/>
        </p:nvSpPr>
        <p:spPr>
          <a:xfrm>
            <a:off x="2213956" y="3988682"/>
            <a:ext cx="2057400" cy="1692771"/>
          </a:xfrm>
          <a:prstGeom prst="rect">
            <a:avLst/>
          </a:prstGeom>
          <a:noFill/>
        </p:spPr>
        <p:txBody>
          <a:bodyPr wrap="square" rtlCol="0">
            <a:spAutoFit/>
          </a:bodyPr>
          <a:lstStyle/>
          <a:p>
            <a:r>
              <a:rPr lang="en-US" sz="2400" b="1" dirty="0"/>
              <a:t>Perf metrics</a:t>
            </a:r>
          </a:p>
          <a:p>
            <a:pPr marL="342900" indent="-342900">
              <a:buFontTx/>
              <a:buChar char="-"/>
            </a:pPr>
            <a:r>
              <a:rPr lang="en-US" sz="2000" dirty="0"/>
              <a:t>CPU</a:t>
            </a:r>
          </a:p>
          <a:p>
            <a:pPr marL="342900" indent="-342900">
              <a:buFontTx/>
              <a:buChar char="-"/>
            </a:pPr>
            <a:r>
              <a:rPr lang="en-US" sz="2000" dirty="0"/>
              <a:t>Memory</a:t>
            </a:r>
          </a:p>
          <a:p>
            <a:pPr marL="342900" indent="-342900">
              <a:buFontTx/>
              <a:buChar char="-"/>
            </a:pPr>
            <a:r>
              <a:rPr lang="en-US" sz="2000" dirty="0"/>
              <a:t>Response time</a:t>
            </a:r>
          </a:p>
          <a:p>
            <a:pPr marL="342900" indent="-342900">
              <a:buFontTx/>
              <a:buChar char="-"/>
            </a:pPr>
            <a:r>
              <a:rPr lang="en-US" sz="2000" dirty="0"/>
              <a:t>…</a:t>
            </a:r>
          </a:p>
        </p:txBody>
      </p:sp>
      <p:sp>
        <p:nvSpPr>
          <p:cNvPr id="12" name="TextBox 11">
            <a:extLst>
              <a:ext uri="{FF2B5EF4-FFF2-40B4-BE49-F238E27FC236}">
                <a16:creationId xmlns:a16="http://schemas.microsoft.com/office/drawing/2014/main" id="{9B31BA05-1E52-E04E-AC78-728CB1C6A559}"/>
              </a:ext>
            </a:extLst>
          </p:cNvPr>
          <p:cNvSpPr txBox="1"/>
          <p:nvPr/>
        </p:nvSpPr>
        <p:spPr>
          <a:xfrm>
            <a:off x="5329765" y="3988682"/>
            <a:ext cx="1738204" cy="1692771"/>
          </a:xfrm>
          <a:prstGeom prst="rect">
            <a:avLst/>
          </a:prstGeom>
          <a:noFill/>
        </p:spPr>
        <p:txBody>
          <a:bodyPr wrap="square" rtlCol="0">
            <a:spAutoFit/>
          </a:bodyPr>
          <a:lstStyle/>
          <a:p>
            <a:r>
              <a:rPr lang="en-US" sz="2400" b="1" dirty="0"/>
              <a:t>Logs</a:t>
            </a:r>
          </a:p>
          <a:p>
            <a:pPr marL="342900" indent="-342900">
              <a:buFontTx/>
              <a:buChar char="-"/>
            </a:pPr>
            <a:r>
              <a:rPr lang="en-US" sz="2000" dirty="0"/>
              <a:t>Warnings</a:t>
            </a:r>
          </a:p>
          <a:p>
            <a:pPr marL="342900" indent="-342900">
              <a:buFontTx/>
              <a:buChar char="-"/>
            </a:pPr>
            <a:r>
              <a:rPr lang="en-US" sz="2000" dirty="0"/>
              <a:t>Errors</a:t>
            </a:r>
          </a:p>
          <a:p>
            <a:pPr marL="342900" indent="-342900">
              <a:buFontTx/>
              <a:buChar char="-"/>
            </a:pPr>
            <a:r>
              <a:rPr lang="en-US" sz="2000" dirty="0"/>
              <a:t>Exceptions</a:t>
            </a:r>
          </a:p>
          <a:p>
            <a:pPr marL="342900" indent="-342900">
              <a:buFontTx/>
              <a:buChar char="-"/>
            </a:pPr>
            <a:r>
              <a:rPr lang="en-US" sz="2000" dirty="0"/>
              <a:t>…</a:t>
            </a:r>
          </a:p>
        </p:txBody>
      </p:sp>
      <p:pic>
        <p:nvPicPr>
          <p:cNvPr id="13" name="Picture 12">
            <a:extLst>
              <a:ext uri="{FF2B5EF4-FFF2-40B4-BE49-F238E27FC236}">
                <a16:creationId xmlns:a16="http://schemas.microsoft.com/office/drawing/2014/main" id="{561234AE-CB2B-4D41-B823-F82A70790492}"/>
              </a:ext>
            </a:extLst>
          </p:cNvPr>
          <p:cNvPicPr>
            <a:picLocks noChangeAspect="1"/>
          </p:cNvPicPr>
          <p:nvPr/>
        </p:nvPicPr>
        <p:blipFill rotWithShape="1">
          <a:blip r:embed="rId4"/>
          <a:srcRect l="13124" r="13205"/>
          <a:stretch/>
        </p:blipFill>
        <p:spPr>
          <a:xfrm>
            <a:off x="8411272" y="2431374"/>
            <a:ext cx="1628078" cy="1381202"/>
          </a:xfrm>
          <a:prstGeom prst="rect">
            <a:avLst/>
          </a:prstGeom>
        </p:spPr>
      </p:pic>
      <p:sp>
        <p:nvSpPr>
          <p:cNvPr id="14" name="TextBox 13">
            <a:extLst>
              <a:ext uri="{FF2B5EF4-FFF2-40B4-BE49-F238E27FC236}">
                <a16:creationId xmlns:a16="http://schemas.microsoft.com/office/drawing/2014/main" id="{7556DE20-ECB3-E540-8C21-270BAFC75F3F}"/>
              </a:ext>
            </a:extLst>
          </p:cNvPr>
          <p:cNvSpPr txBox="1"/>
          <p:nvPr/>
        </p:nvSpPr>
        <p:spPr>
          <a:xfrm>
            <a:off x="4336102" y="2460256"/>
            <a:ext cx="931936" cy="1323439"/>
          </a:xfrm>
          <a:prstGeom prst="rect">
            <a:avLst/>
          </a:prstGeom>
          <a:noFill/>
        </p:spPr>
        <p:txBody>
          <a:bodyPr wrap="square" rtlCol="0" anchor="ctr">
            <a:spAutoFit/>
          </a:bodyPr>
          <a:lstStyle/>
          <a:p>
            <a:pPr algn="ctr"/>
            <a:r>
              <a:rPr lang="en-US" sz="8000" b="1" dirty="0"/>
              <a:t>+</a:t>
            </a:r>
          </a:p>
        </p:txBody>
      </p:sp>
      <p:sp>
        <p:nvSpPr>
          <p:cNvPr id="15" name="TextBox 14">
            <a:extLst>
              <a:ext uri="{FF2B5EF4-FFF2-40B4-BE49-F238E27FC236}">
                <a16:creationId xmlns:a16="http://schemas.microsoft.com/office/drawing/2014/main" id="{B04F0162-574B-D340-BBD3-F3815FF90FD3}"/>
              </a:ext>
            </a:extLst>
          </p:cNvPr>
          <p:cNvSpPr txBox="1"/>
          <p:nvPr/>
        </p:nvSpPr>
        <p:spPr>
          <a:xfrm>
            <a:off x="7300952" y="2415102"/>
            <a:ext cx="931936" cy="1323439"/>
          </a:xfrm>
          <a:prstGeom prst="rect">
            <a:avLst/>
          </a:prstGeom>
          <a:noFill/>
        </p:spPr>
        <p:txBody>
          <a:bodyPr wrap="square" rtlCol="0" anchor="ctr">
            <a:spAutoFit/>
          </a:bodyPr>
          <a:lstStyle/>
          <a:p>
            <a:pPr algn="ctr"/>
            <a:r>
              <a:rPr lang="en-US" sz="8000" b="1" dirty="0"/>
              <a:t>=</a:t>
            </a:r>
          </a:p>
        </p:txBody>
      </p:sp>
      <p:sp>
        <p:nvSpPr>
          <p:cNvPr id="16" name="TextBox 15">
            <a:extLst>
              <a:ext uri="{FF2B5EF4-FFF2-40B4-BE49-F238E27FC236}">
                <a16:creationId xmlns:a16="http://schemas.microsoft.com/office/drawing/2014/main" id="{8412A854-1326-6843-8A19-2C982A8EDB70}"/>
              </a:ext>
            </a:extLst>
          </p:cNvPr>
          <p:cNvSpPr txBox="1"/>
          <p:nvPr/>
        </p:nvSpPr>
        <p:spPr>
          <a:xfrm>
            <a:off x="8356209" y="3988682"/>
            <a:ext cx="1738204" cy="1384995"/>
          </a:xfrm>
          <a:prstGeom prst="rect">
            <a:avLst/>
          </a:prstGeom>
          <a:noFill/>
        </p:spPr>
        <p:txBody>
          <a:bodyPr wrap="square" rtlCol="0">
            <a:spAutoFit/>
          </a:bodyPr>
          <a:lstStyle/>
          <a:p>
            <a:pPr algn="ctr"/>
            <a:r>
              <a:rPr lang="en-US" sz="2400" b="1" dirty="0"/>
              <a:t>Heavy tasks </a:t>
            </a:r>
            <a:r>
              <a:rPr lang="en-US" sz="2000" dirty="0"/>
              <a:t>for performance engineers</a:t>
            </a:r>
          </a:p>
        </p:txBody>
      </p:sp>
      <p:sp>
        <p:nvSpPr>
          <p:cNvPr id="18" name="Slide Number Placeholder 3">
            <a:extLst>
              <a:ext uri="{FF2B5EF4-FFF2-40B4-BE49-F238E27FC236}">
                <a16:creationId xmlns:a16="http://schemas.microsoft.com/office/drawing/2014/main" id="{DA9AA96D-9E11-BF4D-BBF3-BD1B771C54CF}"/>
              </a:ext>
            </a:extLst>
          </p:cNvPr>
          <p:cNvSpPr>
            <a:spLocks noGrp="1"/>
          </p:cNvSpPr>
          <p:nvPr>
            <p:ph type="sldNum" sz="quarter" idx="12"/>
          </p:nvPr>
        </p:nvSpPr>
        <p:spPr>
          <a:xfrm>
            <a:off x="9303480" y="6097524"/>
            <a:ext cx="1078770" cy="623953"/>
          </a:xfrm>
        </p:spPr>
        <p:txBody>
          <a:bodyPr/>
          <a:lstStyle/>
          <a:p>
            <a:fld id="{16D6CE68-A2D0-4148-AD8B-3294DC4CB750}" type="slidenum">
              <a:rPr lang="en-US" smtClean="0"/>
              <a:t>36</a:t>
            </a:fld>
            <a:endParaRPr lang="en-US" dirty="0"/>
          </a:p>
        </p:txBody>
      </p:sp>
    </p:spTree>
    <p:extLst>
      <p:ext uri="{BB962C8B-B14F-4D97-AF65-F5344CB8AC3E}">
        <p14:creationId xmlns:p14="http://schemas.microsoft.com/office/powerpoint/2010/main" val="141110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67EAA-D5B5-4272-B668-4B8F033A40DC}"/>
              </a:ext>
            </a:extLst>
          </p:cNvPr>
          <p:cNvSpPr>
            <a:spLocks noGrp="1"/>
          </p:cNvSpPr>
          <p:nvPr>
            <p:ph type="title"/>
          </p:nvPr>
        </p:nvSpPr>
        <p:spPr/>
        <p:txBody>
          <a:bodyPr/>
          <a:lstStyle/>
          <a:p>
            <a:r>
              <a:rPr lang="en-US" dirty="0"/>
              <a:t>Blue force approach</a:t>
            </a:r>
            <a:endParaRPr lang="LID4096" dirty="0"/>
          </a:p>
        </p:txBody>
      </p:sp>
      <p:sp>
        <p:nvSpPr>
          <p:cNvPr id="3" name="Content Placeholder 2">
            <a:extLst>
              <a:ext uri="{FF2B5EF4-FFF2-40B4-BE49-F238E27FC236}">
                <a16:creationId xmlns:a16="http://schemas.microsoft.com/office/drawing/2014/main" id="{2B8034AC-FCE6-43D1-B801-5CF2899EBE1C}"/>
              </a:ext>
            </a:extLst>
          </p:cNvPr>
          <p:cNvSpPr>
            <a:spLocks noGrp="1"/>
          </p:cNvSpPr>
          <p:nvPr>
            <p:ph idx="1"/>
          </p:nvPr>
        </p:nvSpPr>
        <p:spPr/>
        <p:txBody>
          <a:bodyPr>
            <a:normAutofit/>
          </a:bodyPr>
          <a:lstStyle/>
          <a:p>
            <a:r>
              <a:rPr lang="en-US" dirty="0"/>
              <a:t>One way to fully understand the </a:t>
            </a:r>
            <a:r>
              <a:rPr lang="en-US" dirty="0">
                <a:solidFill>
                  <a:srgbClr val="FF0000"/>
                </a:solidFill>
              </a:rPr>
              <a:t>effect of the configuration parameters (more than 100) </a:t>
            </a:r>
            <a:r>
              <a:rPr lang="en-US" dirty="0"/>
              <a:t>on system performance is to exhaustively run different combinations of the parameter values.</a:t>
            </a:r>
          </a:p>
          <a:p>
            <a:r>
              <a:rPr lang="en-US" dirty="0"/>
              <a:t>However, too many combination to test </a:t>
            </a:r>
          </a:p>
          <a:p>
            <a:pPr lvl="1"/>
            <a:r>
              <a:rPr lang="en-US" dirty="0"/>
              <a:t>5 parameters, and each parameter has 10 settings, we have </a:t>
            </a:r>
            <a:r>
              <a:rPr lang="en-US" dirty="0">
                <a:solidFill>
                  <a:srgbClr val="FF0000"/>
                </a:solidFill>
              </a:rPr>
              <a:t>10^5 combination</a:t>
            </a:r>
            <a:r>
              <a:rPr lang="en-US" dirty="0"/>
              <a:t>! </a:t>
            </a:r>
          </a:p>
          <a:p>
            <a:r>
              <a:rPr lang="en-US" sz="4000" dirty="0">
                <a:solidFill>
                  <a:srgbClr val="FF0000"/>
                </a:solidFill>
              </a:rPr>
              <a:t>Infeasible! </a:t>
            </a:r>
            <a:r>
              <a:rPr lang="en-US" dirty="0"/>
              <a:t>Each combination requires several hours to run.</a:t>
            </a:r>
          </a:p>
          <a:p>
            <a:r>
              <a:rPr lang="en-US" sz="3600" dirty="0">
                <a:solidFill>
                  <a:srgbClr val="FF0000"/>
                </a:solidFill>
              </a:rPr>
              <a:t>What if coming with hundreds of parameters?</a:t>
            </a:r>
            <a:endParaRPr lang="LID4096" sz="3600" dirty="0">
              <a:solidFill>
                <a:srgbClr val="FF0000"/>
              </a:solidFill>
            </a:endParaRPr>
          </a:p>
        </p:txBody>
      </p:sp>
      <p:sp>
        <p:nvSpPr>
          <p:cNvPr id="4" name="Slide Number Placeholder 3">
            <a:extLst>
              <a:ext uri="{FF2B5EF4-FFF2-40B4-BE49-F238E27FC236}">
                <a16:creationId xmlns:a16="http://schemas.microsoft.com/office/drawing/2014/main" id="{55D6EFD8-E9EB-442E-96D5-61A7959C27A7}"/>
              </a:ext>
            </a:extLst>
          </p:cNvPr>
          <p:cNvSpPr>
            <a:spLocks noGrp="1"/>
          </p:cNvSpPr>
          <p:nvPr>
            <p:ph type="sldNum" sz="quarter" idx="12"/>
          </p:nvPr>
        </p:nvSpPr>
        <p:spPr/>
        <p:txBody>
          <a:bodyPr/>
          <a:lstStyle/>
          <a:p>
            <a:fld id="{16D6CE68-A2D0-4148-AD8B-3294DC4CB750}" type="slidenum">
              <a:rPr lang="en-US" smtClean="0"/>
              <a:t>37</a:t>
            </a:fld>
            <a:endParaRPr lang="en-US" dirty="0"/>
          </a:p>
        </p:txBody>
      </p:sp>
    </p:spTree>
    <p:extLst>
      <p:ext uri="{BB962C8B-B14F-4D97-AF65-F5344CB8AC3E}">
        <p14:creationId xmlns:p14="http://schemas.microsoft.com/office/powerpoint/2010/main" val="229898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6211C-BB92-1442-9916-CBD8E7AF80BD}"/>
              </a:ext>
            </a:extLst>
          </p:cNvPr>
          <p:cNvSpPr>
            <a:spLocks noGrp="1"/>
          </p:cNvSpPr>
          <p:nvPr>
            <p:ph type="title"/>
          </p:nvPr>
        </p:nvSpPr>
        <p:spPr/>
        <p:txBody>
          <a:bodyPr/>
          <a:lstStyle/>
          <a:p>
            <a:r>
              <a:rPr lang="en-US" dirty="0"/>
              <a:t>Dealing with high dimensionality</a:t>
            </a:r>
          </a:p>
        </p:txBody>
      </p:sp>
      <p:sp>
        <p:nvSpPr>
          <p:cNvPr id="4" name="Slide Number Placeholder 3">
            <a:extLst>
              <a:ext uri="{FF2B5EF4-FFF2-40B4-BE49-F238E27FC236}">
                <a16:creationId xmlns:a16="http://schemas.microsoft.com/office/drawing/2014/main" id="{211973A2-81A5-9E48-A53F-F5A04DF66FB9}"/>
              </a:ext>
            </a:extLst>
          </p:cNvPr>
          <p:cNvSpPr>
            <a:spLocks noGrp="1"/>
          </p:cNvSpPr>
          <p:nvPr>
            <p:ph type="sldNum" sz="quarter" idx="12"/>
          </p:nvPr>
        </p:nvSpPr>
        <p:spPr/>
        <p:txBody>
          <a:bodyPr/>
          <a:lstStyle/>
          <a:p>
            <a:fld id="{16D6CE68-A2D0-4148-AD8B-3294DC4CB750}" type="slidenum">
              <a:rPr lang="en-US" smtClean="0"/>
              <a:t>38</a:t>
            </a:fld>
            <a:endParaRPr lang="en-US" dirty="0"/>
          </a:p>
        </p:txBody>
      </p:sp>
      <p:pic>
        <p:nvPicPr>
          <p:cNvPr id="7" name="Picture 6">
            <a:extLst>
              <a:ext uri="{FF2B5EF4-FFF2-40B4-BE49-F238E27FC236}">
                <a16:creationId xmlns:a16="http://schemas.microsoft.com/office/drawing/2014/main" id="{FA2A7923-C850-E541-92D4-E22E43CD1787}"/>
              </a:ext>
            </a:extLst>
          </p:cNvPr>
          <p:cNvPicPr>
            <a:picLocks noChangeAspect="1"/>
          </p:cNvPicPr>
          <p:nvPr/>
        </p:nvPicPr>
        <p:blipFill>
          <a:blip r:embed="rId3"/>
          <a:stretch>
            <a:fillRect/>
          </a:stretch>
        </p:blipFill>
        <p:spPr>
          <a:xfrm>
            <a:off x="678910" y="2474119"/>
            <a:ext cx="5600700" cy="3098800"/>
          </a:xfrm>
          <a:prstGeom prst="rect">
            <a:avLst/>
          </a:prstGeom>
        </p:spPr>
      </p:pic>
      <p:pic>
        <p:nvPicPr>
          <p:cNvPr id="4098" name="Picture 2" descr="Dimensionality reduction effect over an artificial (3-dimensional)... |  Download Scientific Diagram">
            <a:extLst>
              <a:ext uri="{FF2B5EF4-FFF2-40B4-BE49-F238E27FC236}">
                <a16:creationId xmlns:a16="http://schemas.microsoft.com/office/drawing/2014/main" id="{2CB0339D-1528-4201-A6BA-75DFB1EF53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7969" y="1933879"/>
            <a:ext cx="5312104" cy="244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443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2E1CC-7ABC-5042-90D3-E3CF6825B39E}"/>
              </a:ext>
            </a:extLst>
          </p:cNvPr>
          <p:cNvSpPr>
            <a:spLocks noGrp="1"/>
          </p:cNvSpPr>
          <p:nvPr>
            <p:ph type="title"/>
          </p:nvPr>
        </p:nvSpPr>
        <p:spPr/>
        <p:txBody>
          <a:bodyPr>
            <a:noAutofit/>
          </a:bodyPr>
          <a:lstStyle/>
          <a:p>
            <a:pPr algn="ctr"/>
            <a:r>
              <a:rPr lang="en-US" sz="3000" dirty="0"/>
              <a:t>Understanding the relationship between config. parameters and performance metrics</a:t>
            </a:r>
          </a:p>
        </p:txBody>
      </p:sp>
      <p:cxnSp>
        <p:nvCxnSpPr>
          <p:cNvPr id="13" name="Straight Arrow Connector 12">
            <a:extLst>
              <a:ext uri="{FF2B5EF4-FFF2-40B4-BE49-F238E27FC236}">
                <a16:creationId xmlns:a16="http://schemas.microsoft.com/office/drawing/2014/main" id="{B2D01A1C-3AD0-9340-AB51-8181A4C4301B}"/>
              </a:ext>
            </a:extLst>
          </p:cNvPr>
          <p:cNvCxnSpPr>
            <a:cxnSpLocks/>
            <a:stCxn id="10" idx="3"/>
            <a:endCxn id="44" idx="1"/>
          </p:cNvCxnSpPr>
          <p:nvPr/>
        </p:nvCxnSpPr>
        <p:spPr>
          <a:xfrm>
            <a:off x="3766098" y="3387427"/>
            <a:ext cx="1493573" cy="19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766F016-7AB5-8B41-83AD-C3475954DC78}"/>
              </a:ext>
            </a:extLst>
          </p:cNvPr>
          <p:cNvPicPr>
            <a:picLocks noChangeAspect="1"/>
          </p:cNvPicPr>
          <p:nvPr/>
        </p:nvPicPr>
        <p:blipFill rotWithShape="1">
          <a:blip r:embed="rId3"/>
          <a:srcRect r="6325"/>
          <a:stretch/>
        </p:blipFill>
        <p:spPr>
          <a:xfrm>
            <a:off x="2252485" y="2826383"/>
            <a:ext cx="1513612" cy="1122087"/>
          </a:xfrm>
          <a:prstGeom prst="roundRect">
            <a:avLst/>
          </a:prstGeom>
        </p:spPr>
      </p:pic>
      <p:sp>
        <p:nvSpPr>
          <p:cNvPr id="34" name="TextBox 33">
            <a:extLst>
              <a:ext uri="{FF2B5EF4-FFF2-40B4-BE49-F238E27FC236}">
                <a16:creationId xmlns:a16="http://schemas.microsoft.com/office/drawing/2014/main" id="{FF22E84B-9039-7D4E-80E8-C346EC150D1D}"/>
              </a:ext>
            </a:extLst>
          </p:cNvPr>
          <p:cNvSpPr txBox="1"/>
          <p:nvPr/>
        </p:nvSpPr>
        <p:spPr>
          <a:xfrm>
            <a:off x="2044044" y="4050791"/>
            <a:ext cx="1930495" cy="707886"/>
          </a:xfrm>
          <a:prstGeom prst="rect">
            <a:avLst/>
          </a:prstGeom>
          <a:noFill/>
        </p:spPr>
        <p:txBody>
          <a:bodyPr wrap="square" rtlCol="0">
            <a:spAutoFit/>
          </a:bodyPr>
          <a:lstStyle/>
          <a:p>
            <a:pPr algn="ctr">
              <a:defRPr/>
            </a:pPr>
            <a:r>
              <a:rPr lang="en-US" sz="2000" dirty="0">
                <a:solidFill>
                  <a:srgbClr val="C00000"/>
                </a:solidFill>
                <a:latin typeface="Futura Medium" panose="020B0602020204020303" pitchFamily="34" charset="-79"/>
                <a:cs typeface="Futura Medium" panose="020B0602020204020303" pitchFamily="34" charset="-79"/>
              </a:rPr>
              <a:t>Asking domain experts</a:t>
            </a:r>
          </a:p>
        </p:txBody>
      </p:sp>
      <p:sp>
        <p:nvSpPr>
          <p:cNvPr id="8" name="Slide Number Placeholder 7">
            <a:extLst>
              <a:ext uri="{FF2B5EF4-FFF2-40B4-BE49-F238E27FC236}">
                <a16:creationId xmlns:a16="http://schemas.microsoft.com/office/drawing/2014/main" id="{B2EF6E00-5A39-2E4A-8DD3-82B179215031}"/>
              </a:ext>
            </a:extLst>
          </p:cNvPr>
          <p:cNvSpPr>
            <a:spLocks noGrp="1"/>
          </p:cNvSpPr>
          <p:nvPr>
            <p:ph type="sldNum" sz="quarter" idx="12"/>
          </p:nvPr>
        </p:nvSpPr>
        <p:spPr/>
        <p:txBody>
          <a:bodyPr/>
          <a:lstStyle/>
          <a:p>
            <a:pPr>
              <a:defRPr/>
            </a:pPr>
            <a:fld id="{16D6CE68-A2D0-4148-AD8B-3294DC4CB750}" type="slidenum">
              <a:rPr lang="en-US" sz="1800">
                <a:solidFill>
                  <a:prstClr val="black"/>
                </a:solidFill>
                <a:latin typeface="Helvetica" panose="020B0604020202020204" pitchFamily="34" charset="0"/>
              </a:rPr>
              <a:pPr>
                <a:defRPr/>
              </a:pPr>
              <a:t>39</a:t>
            </a:fld>
            <a:endParaRPr lang="en-US" sz="1800" dirty="0">
              <a:solidFill>
                <a:prstClr val="black"/>
              </a:solidFill>
              <a:latin typeface="Helvetica" panose="020B0604020202020204" pitchFamily="34" charset="0"/>
            </a:endParaRPr>
          </a:p>
        </p:txBody>
      </p:sp>
      <p:sp>
        <p:nvSpPr>
          <p:cNvPr id="6" name="Rectangle 5">
            <a:extLst>
              <a:ext uri="{FF2B5EF4-FFF2-40B4-BE49-F238E27FC236}">
                <a16:creationId xmlns:a16="http://schemas.microsoft.com/office/drawing/2014/main" id="{45DE29A6-F756-B645-BF2C-91003A732C65}"/>
              </a:ext>
            </a:extLst>
          </p:cNvPr>
          <p:cNvSpPr/>
          <p:nvPr/>
        </p:nvSpPr>
        <p:spPr>
          <a:xfrm>
            <a:off x="3645185" y="2595666"/>
            <a:ext cx="1726752" cy="707886"/>
          </a:xfrm>
          <a:prstGeom prst="rect">
            <a:avLst/>
          </a:prstGeom>
        </p:spPr>
        <p:txBody>
          <a:bodyPr wrap="square">
            <a:spAutoFit/>
          </a:bodyPr>
          <a:lstStyle/>
          <a:p>
            <a:pPr algn="ctr">
              <a:defRPr/>
            </a:pPr>
            <a:r>
              <a:rPr lang="en-US" sz="2000" dirty="0">
                <a:solidFill>
                  <a:prstClr val="black"/>
                </a:solidFill>
                <a:latin typeface="Futura Medium" panose="020B0602020204020303" pitchFamily="34" charset="-79"/>
                <a:cs typeface="Futura Medium" panose="020B0602020204020303" pitchFamily="34" charset="-79"/>
              </a:rPr>
              <a:t>Perf. related parameters</a:t>
            </a:r>
          </a:p>
        </p:txBody>
      </p:sp>
      <p:sp>
        <p:nvSpPr>
          <p:cNvPr id="16" name="Rectangle 15">
            <a:extLst>
              <a:ext uri="{FF2B5EF4-FFF2-40B4-BE49-F238E27FC236}">
                <a16:creationId xmlns:a16="http://schemas.microsoft.com/office/drawing/2014/main" id="{EADF8E87-C200-C146-ABBA-7E396E95426D}"/>
              </a:ext>
            </a:extLst>
          </p:cNvPr>
          <p:cNvSpPr/>
          <p:nvPr/>
        </p:nvSpPr>
        <p:spPr>
          <a:xfrm>
            <a:off x="6616782" y="2846777"/>
            <a:ext cx="1662856" cy="400110"/>
          </a:xfrm>
          <a:prstGeom prst="rect">
            <a:avLst/>
          </a:prstGeom>
        </p:spPr>
        <p:txBody>
          <a:bodyPr wrap="square">
            <a:spAutoFit/>
          </a:bodyPr>
          <a:lstStyle/>
          <a:p>
            <a:pPr algn="ctr">
              <a:defRPr/>
            </a:pPr>
            <a:r>
              <a:rPr lang="en-US" sz="2000" dirty="0">
                <a:solidFill>
                  <a:prstClr val="black"/>
                </a:solidFill>
                <a:latin typeface="Futura Medium" panose="020B0602020204020303" pitchFamily="34" charset="-79"/>
                <a:cs typeface="Futura Medium" panose="020B0602020204020303" pitchFamily="34" charset="-79"/>
              </a:rPr>
              <a:t>Perf. data</a:t>
            </a:r>
            <a:endParaRPr lang="en-US" sz="2000" dirty="0">
              <a:solidFill>
                <a:prstClr val="black"/>
              </a:solidFill>
              <a:latin typeface="Calibri" panose="020F0502020204030204"/>
            </a:endParaRPr>
          </a:p>
        </p:txBody>
      </p:sp>
      <p:pic>
        <p:nvPicPr>
          <p:cNvPr id="41" name="Picture 40">
            <a:extLst>
              <a:ext uri="{FF2B5EF4-FFF2-40B4-BE49-F238E27FC236}">
                <a16:creationId xmlns:a16="http://schemas.microsoft.com/office/drawing/2014/main" id="{5E1A19EB-FF86-5A4C-809F-4B80B2B0DDBF}"/>
              </a:ext>
            </a:extLst>
          </p:cNvPr>
          <p:cNvPicPr>
            <a:picLocks noChangeAspect="1"/>
          </p:cNvPicPr>
          <p:nvPr/>
        </p:nvPicPr>
        <p:blipFill rotWithShape="1">
          <a:blip r:embed="rId4"/>
          <a:srcRect l="6828" r="5458"/>
          <a:stretch/>
        </p:blipFill>
        <p:spPr>
          <a:xfrm>
            <a:off x="8160555" y="2816617"/>
            <a:ext cx="1513612" cy="1141618"/>
          </a:xfrm>
          <a:prstGeom prst="roundRect">
            <a:avLst/>
          </a:prstGeom>
          <a:ln w="25400">
            <a:solidFill>
              <a:schemeClr val="accent1">
                <a:lumMod val="75000"/>
              </a:schemeClr>
            </a:solidFill>
          </a:ln>
        </p:spPr>
      </p:pic>
      <p:grpSp>
        <p:nvGrpSpPr>
          <p:cNvPr id="53" name="Group 52">
            <a:extLst>
              <a:ext uri="{FF2B5EF4-FFF2-40B4-BE49-F238E27FC236}">
                <a16:creationId xmlns:a16="http://schemas.microsoft.com/office/drawing/2014/main" id="{973C4AB4-A7E1-FD44-8080-84FBD100DE36}"/>
              </a:ext>
            </a:extLst>
          </p:cNvPr>
          <p:cNvGrpSpPr/>
          <p:nvPr/>
        </p:nvGrpSpPr>
        <p:grpSpPr>
          <a:xfrm>
            <a:off x="5259670" y="2827551"/>
            <a:ext cx="1513612" cy="1130684"/>
            <a:chOff x="4152782" y="2530843"/>
            <a:chExt cx="1513612" cy="1130684"/>
          </a:xfrm>
        </p:grpSpPr>
        <p:sp>
          <p:nvSpPr>
            <p:cNvPr id="44" name="Rounded Rectangle 43">
              <a:extLst>
                <a:ext uri="{FF2B5EF4-FFF2-40B4-BE49-F238E27FC236}">
                  <a16:creationId xmlns:a16="http://schemas.microsoft.com/office/drawing/2014/main" id="{7678848D-8215-CB4E-8434-DF34A5BA3A91}"/>
                </a:ext>
              </a:extLst>
            </p:cNvPr>
            <p:cNvSpPr/>
            <p:nvPr/>
          </p:nvSpPr>
          <p:spPr>
            <a:xfrm>
              <a:off x="4152782" y="2530843"/>
              <a:ext cx="1513612" cy="1123712"/>
            </a:xfrm>
            <a:prstGeom prst="roundRect">
              <a:avLst/>
            </a:prstGeom>
            <a:solidFill>
              <a:schemeClr val="accent1">
                <a:lumMod val="40000"/>
                <a:lumOff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2400" dirty="0">
                <a:solidFill>
                  <a:prstClr val="black"/>
                </a:solidFill>
                <a:latin typeface="Futura Medium" panose="020B0602020204020303" pitchFamily="34" charset="-79"/>
                <a:cs typeface="Futura Medium" panose="020B0602020204020303" pitchFamily="34" charset="-79"/>
              </a:endParaRPr>
            </a:p>
          </p:txBody>
        </p:sp>
        <p:pic>
          <p:nvPicPr>
            <p:cNvPr id="46" name="Picture 45">
              <a:extLst>
                <a:ext uri="{FF2B5EF4-FFF2-40B4-BE49-F238E27FC236}">
                  <a16:creationId xmlns:a16="http://schemas.microsoft.com/office/drawing/2014/main" id="{21A9868F-E591-374F-BF7E-111178A2891B}"/>
                </a:ext>
              </a:extLst>
            </p:cNvPr>
            <p:cNvPicPr>
              <a:picLocks noChangeAspect="1"/>
            </p:cNvPicPr>
            <p:nvPr/>
          </p:nvPicPr>
          <p:blipFill>
            <a:blip r:embed="rId5"/>
            <a:stretch>
              <a:fillRect/>
            </a:stretch>
          </p:blipFill>
          <p:spPr>
            <a:xfrm>
              <a:off x="4333640" y="2532468"/>
              <a:ext cx="1129059" cy="1129059"/>
            </a:xfrm>
            <a:prstGeom prst="rect">
              <a:avLst/>
            </a:prstGeom>
            <a:noFill/>
          </p:spPr>
        </p:pic>
      </p:grpSp>
      <p:cxnSp>
        <p:nvCxnSpPr>
          <p:cNvPr id="56" name="Straight Arrow Connector 55">
            <a:extLst>
              <a:ext uri="{FF2B5EF4-FFF2-40B4-BE49-F238E27FC236}">
                <a16:creationId xmlns:a16="http://schemas.microsoft.com/office/drawing/2014/main" id="{216D3140-29B2-DC41-8F0B-4EE7E0B62946}"/>
              </a:ext>
            </a:extLst>
          </p:cNvPr>
          <p:cNvCxnSpPr>
            <a:cxnSpLocks/>
            <a:stCxn id="44" idx="3"/>
            <a:endCxn id="41" idx="1"/>
          </p:cNvCxnSpPr>
          <p:nvPr/>
        </p:nvCxnSpPr>
        <p:spPr>
          <a:xfrm flipV="1">
            <a:off x="6773283" y="3387427"/>
            <a:ext cx="1387273" cy="19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5E79A0D-3EE3-7D4B-8607-95C058611808}"/>
              </a:ext>
            </a:extLst>
          </p:cNvPr>
          <p:cNvSpPr/>
          <p:nvPr/>
        </p:nvSpPr>
        <p:spPr>
          <a:xfrm>
            <a:off x="8769031" y="1839682"/>
            <a:ext cx="1648144" cy="707886"/>
          </a:xfrm>
          <a:prstGeom prst="rect">
            <a:avLst/>
          </a:prstGeom>
        </p:spPr>
        <p:txBody>
          <a:bodyPr wrap="square">
            <a:spAutoFit/>
          </a:bodyPr>
          <a:lstStyle/>
          <a:p>
            <a:pPr algn="ctr">
              <a:defRPr/>
            </a:pPr>
            <a:r>
              <a:rPr lang="en-US" sz="2000" dirty="0">
                <a:solidFill>
                  <a:prstClr val="black"/>
                </a:solidFill>
                <a:latin typeface="Futura Medium" panose="020B0602020204020303" pitchFamily="34" charset="-79"/>
                <a:cs typeface="Futura Medium" panose="020B0602020204020303" pitchFamily="34" charset="-79"/>
              </a:rPr>
              <a:t>Perf. critical parameters</a:t>
            </a:r>
          </a:p>
        </p:txBody>
      </p:sp>
      <p:cxnSp>
        <p:nvCxnSpPr>
          <p:cNvPr id="65" name="Elbow Connector 64">
            <a:extLst>
              <a:ext uri="{FF2B5EF4-FFF2-40B4-BE49-F238E27FC236}">
                <a16:creationId xmlns:a16="http://schemas.microsoft.com/office/drawing/2014/main" id="{E93188E7-442F-3540-ADBD-BC46265965B6}"/>
              </a:ext>
            </a:extLst>
          </p:cNvPr>
          <p:cNvCxnSpPr>
            <a:cxnSpLocks/>
            <a:stCxn id="41" idx="3"/>
          </p:cNvCxnSpPr>
          <p:nvPr/>
        </p:nvCxnSpPr>
        <p:spPr>
          <a:xfrm flipV="1">
            <a:off x="9674167" y="2534834"/>
            <a:ext cx="265348" cy="85259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996409A-2610-8E46-8CC1-190590ABC19B}"/>
              </a:ext>
            </a:extLst>
          </p:cNvPr>
          <p:cNvSpPr txBox="1"/>
          <p:nvPr/>
        </p:nvSpPr>
        <p:spPr>
          <a:xfrm>
            <a:off x="5259670" y="4049461"/>
            <a:ext cx="1513612" cy="707886"/>
          </a:xfrm>
          <a:prstGeom prst="rect">
            <a:avLst/>
          </a:prstGeom>
          <a:noFill/>
        </p:spPr>
        <p:txBody>
          <a:bodyPr wrap="square" rtlCol="0">
            <a:spAutoFit/>
          </a:bodyPr>
          <a:lstStyle/>
          <a:p>
            <a:pPr algn="ctr">
              <a:defRPr/>
            </a:pPr>
            <a:r>
              <a:rPr lang="en-US" sz="2000" dirty="0">
                <a:solidFill>
                  <a:srgbClr val="C00000"/>
                </a:solidFill>
                <a:latin typeface="Futura Medium" panose="020B0602020204020303" pitchFamily="34" charset="-79"/>
                <a:cs typeface="Futura Medium" panose="020B0602020204020303" pitchFamily="34" charset="-79"/>
              </a:rPr>
              <a:t>Running tests</a:t>
            </a:r>
          </a:p>
        </p:txBody>
      </p:sp>
      <p:sp>
        <p:nvSpPr>
          <p:cNvPr id="69" name="TextBox 68">
            <a:extLst>
              <a:ext uri="{FF2B5EF4-FFF2-40B4-BE49-F238E27FC236}">
                <a16:creationId xmlns:a16="http://schemas.microsoft.com/office/drawing/2014/main" id="{039ACBAF-FF45-374D-835D-037321AB8D86}"/>
              </a:ext>
            </a:extLst>
          </p:cNvPr>
          <p:cNvSpPr txBox="1"/>
          <p:nvPr/>
        </p:nvSpPr>
        <p:spPr>
          <a:xfrm>
            <a:off x="2371899" y="5600839"/>
            <a:ext cx="7448203" cy="707886"/>
          </a:xfrm>
          <a:prstGeom prst="rect">
            <a:avLst/>
          </a:prstGeom>
          <a:solidFill>
            <a:schemeClr val="bg1">
              <a:lumMod val="95000"/>
            </a:schemeClr>
          </a:solidFill>
          <a:ln w="25400">
            <a:solidFill>
              <a:srgbClr val="C00000"/>
            </a:solidFill>
          </a:ln>
        </p:spPr>
        <p:txBody>
          <a:bodyPr wrap="square" rtlCol="0">
            <a:spAutoFit/>
          </a:bodyPr>
          <a:lstStyle>
            <a:defPPr>
              <a:defRPr lang="en-US"/>
            </a:defPPr>
            <a:lvl1pPr algn="ctr">
              <a:defRPr sz="2000">
                <a:latin typeface="Futura Medium" panose="020B0602020204020303" pitchFamily="34" charset="-79"/>
                <a:cs typeface="Futura Medium" panose="020B0602020204020303" pitchFamily="34" charset="-79"/>
              </a:defRPr>
            </a:lvl1pPr>
          </a:lstStyle>
          <a:p>
            <a:pPr>
              <a:defRPr/>
            </a:pPr>
            <a:r>
              <a:rPr lang="en-US" dirty="0">
                <a:solidFill>
                  <a:prstClr val="black"/>
                </a:solidFill>
              </a:rPr>
              <a:t>Only </a:t>
            </a:r>
            <a:r>
              <a:rPr lang="en-US" dirty="0">
                <a:solidFill>
                  <a:srgbClr val="C00000"/>
                </a:solidFill>
              </a:rPr>
              <a:t>a few out of many</a:t>
            </a:r>
            <a:r>
              <a:rPr lang="en-US" dirty="0">
                <a:solidFill>
                  <a:prstClr val="black"/>
                </a:solidFill>
              </a:rPr>
              <a:t> candidate parameters significantly impact system performance and </a:t>
            </a:r>
            <a:r>
              <a:rPr lang="en-US" dirty="0">
                <a:solidFill>
                  <a:srgbClr val="FF0000"/>
                </a:solidFill>
              </a:rPr>
              <a:t>reduce the search space</a:t>
            </a:r>
            <a:r>
              <a:rPr lang="en-US" dirty="0">
                <a:solidFill>
                  <a:prstClr val="black"/>
                </a:solidFill>
              </a:rPr>
              <a:t>.</a:t>
            </a:r>
          </a:p>
        </p:txBody>
      </p:sp>
      <p:sp>
        <p:nvSpPr>
          <p:cNvPr id="3" name="Rectangle 2">
            <a:extLst>
              <a:ext uri="{FF2B5EF4-FFF2-40B4-BE49-F238E27FC236}">
                <a16:creationId xmlns:a16="http://schemas.microsoft.com/office/drawing/2014/main" id="{376646CE-E7D7-3744-8832-A51931805FBD}"/>
              </a:ext>
            </a:extLst>
          </p:cNvPr>
          <p:cNvSpPr/>
          <p:nvPr/>
        </p:nvSpPr>
        <p:spPr>
          <a:xfrm>
            <a:off x="7651262" y="4020691"/>
            <a:ext cx="2532199" cy="1015663"/>
          </a:xfrm>
          <a:prstGeom prst="rect">
            <a:avLst/>
          </a:prstGeom>
        </p:spPr>
        <p:txBody>
          <a:bodyPr wrap="square">
            <a:spAutoFit/>
          </a:bodyPr>
          <a:lstStyle/>
          <a:p>
            <a:pPr algn="ctr">
              <a:defRPr/>
            </a:pPr>
            <a:r>
              <a:rPr lang="en-CA" sz="2000" dirty="0">
                <a:solidFill>
                  <a:srgbClr val="C00000"/>
                </a:solidFill>
                <a:latin typeface="Futura Medium" panose="020B0602020204020303" pitchFamily="34" charset="-79"/>
                <a:cs typeface="Futura Medium" panose="020B0602020204020303" pitchFamily="34" charset="-79"/>
              </a:rPr>
              <a:t>Multivariate Adaptive Regression</a:t>
            </a:r>
          </a:p>
          <a:p>
            <a:pPr algn="ctr">
              <a:defRPr/>
            </a:pPr>
            <a:r>
              <a:rPr lang="en-CA" sz="2000" dirty="0">
                <a:solidFill>
                  <a:srgbClr val="C00000"/>
                </a:solidFill>
                <a:latin typeface="Futura Medium" panose="020B0602020204020303" pitchFamily="34" charset="-79"/>
                <a:cs typeface="Futura Medium" panose="020B0602020204020303" pitchFamily="34" charset="-79"/>
              </a:rPr>
              <a:t>Splines (MARS)</a:t>
            </a:r>
          </a:p>
        </p:txBody>
      </p:sp>
      <p:sp>
        <p:nvSpPr>
          <p:cNvPr id="20" name="Rectangle 19">
            <a:extLst>
              <a:ext uri="{FF2B5EF4-FFF2-40B4-BE49-F238E27FC236}">
                <a16:creationId xmlns:a16="http://schemas.microsoft.com/office/drawing/2014/main" id="{6C2AB807-1D8F-9748-BC93-375B57CF85A3}"/>
              </a:ext>
            </a:extLst>
          </p:cNvPr>
          <p:cNvSpPr/>
          <p:nvPr/>
        </p:nvSpPr>
        <p:spPr>
          <a:xfrm>
            <a:off x="1524001" y="6476344"/>
            <a:ext cx="1633781" cy="369332"/>
          </a:xfrm>
          <a:prstGeom prst="rect">
            <a:avLst/>
          </a:prstGeom>
        </p:spPr>
        <p:txBody>
          <a:bodyPr wrap="none">
            <a:spAutoFit/>
          </a:bodyPr>
          <a:lstStyle/>
          <a:p>
            <a:pPr>
              <a:spcBef>
                <a:spcPts val="600"/>
              </a:spcBef>
            </a:pPr>
            <a:r>
              <a:rPr lang="en-US" dirty="0">
                <a:solidFill>
                  <a:srgbClr val="222222"/>
                </a:solidFill>
                <a:latin typeface="Arial" panose="020B0604020202020204" pitchFamily="34" charset="0"/>
              </a:rPr>
              <a:t>[Li et al. 2018]</a:t>
            </a:r>
          </a:p>
        </p:txBody>
      </p:sp>
    </p:spTree>
    <p:extLst>
      <p:ext uri="{BB962C8B-B14F-4D97-AF65-F5344CB8AC3E}">
        <p14:creationId xmlns:p14="http://schemas.microsoft.com/office/powerpoint/2010/main" val="59432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9" grpId="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76A4B-044D-8F4B-9F88-E266238C355E}"/>
              </a:ext>
            </a:extLst>
          </p:cNvPr>
          <p:cNvSpPr>
            <a:spLocks noGrp="1"/>
          </p:cNvSpPr>
          <p:nvPr>
            <p:ph type="title"/>
          </p:nvPr>
        </p:nvSpPr>
        <p:spPr>
          <a:xfrm>
            <a:off x="1524000" y="340469"/>
            <a:ext cx="9144000" cy="1211324"/>
          </a:xfrm>
        </p:spPr>
        <p:txBody>
          <a:bodyPr/>
          <a:lstStyle/>
          <a:p>
            <a:r>
              <a:rPr lang="en-US" dirty="0"/>
              <a:t>Agenda</a:t>
            </a:r>
          </a:p>
        </p:txBody>
      </p:sp>
      <p:sp>
        <p:nvSpPr>
          <p:cNvPr id="3" name="Content Placeholder 2">
            <a:extLst>
              <a:ext uri="{FF2B5EF4-FFF2-40B4-BE49-F238E27FC236}">
                <a16:creationId xmlns:a16="http://schemas.microsoft.com/office/drawing/2014/main" id="{32561956-37E4-6F41-8B1B-3D00D2B4DAF6}"/>
              </a:ext>
            </a:extLst>
          </p:cNvPr>
          <p:cNvSpPr>
            <a:spLocks noGrp="1"/>
          </p:cNvSpPr>
          <p:nvPr>
            <p:ph idx="1"/>
          </p:nvPr>
        </p:nvSpPr>
        <p:spPr/>
        <p:txBody>
          <a:bodyPr/>
          <a:lstStyle/>
          <a:p>
            <a:pPr lvl="1">
              <a:lnSpc>
                <a:spcPct val="150000"/>
              </a:lnSpc>
              <a:buFont typeface="Wingdings" pitchFamily="2" charset="2"/>
              <a:buChar char="§"/>
            </a:pPr>
            <a:r>
              <a:rPr lang="en-US" sz="2800" b="1" dirty="0"/>
              <a:t>Hand-on tutorial for anomaly detection</a:t>
            </a:r>
            <a:endParaRPr lang="en-US" altLang="zh-CN" sz="2800" b="1" dirty="0"/>
          </a:p>
          <a:p>
            <a:pPr lvl="1">
              <a:lnSpc>
                <a:spcPct val="150000"/>
              </a:lnSpc>
              <a:buFont typeface="Wingdings" pitchFamily="2" charset="2"/>
              <a:buChar char="§"/>
            </a:pPr>
            <a:r>
              <a:rPr lang="en-US" altLang="zh-CN" sz="2800" b="1" dirty="0"/>
              <a:t>Practices of using machine learning techniques</a:t>
            </a:r>
          </a:p>
        </p:txBody>
      </p:sp>
      <p:sp>
        <p:nvSpPr>
          <p:cNvPr id="4" name="Slide Number Placeholder 3">
            <a:extLst>
              <a:ext uri="{FF2B5EF4-FFF2-40B4-BE49-F238E27FC236}">
                <a16:creationId xmlns:a16="http://schemas.microsoft.com/office/drawing/2014/main" id="{2A24765B-4B66-9744-9201-B0F008B1D7D0}"/>
              </a:ext>
            </a:extLst>
          </p:cNvPr>
          <p:cNvSpPr>
            <a:spLocks noGrp="1"/>
          </p:cNvSpPr>
          <p:nvPr>
            <p:ph type="sldNum" sz="quarter" idx="12"/>
          </p:nvPr>
        </p:nvSpPr>
        <p:spPr/>
        <p:txBody>
          <a:bodyPr/>
          <a:lstStyle/>
          <a:p>
            <a:pPr>
              <a:defRPr/>
            </a:pPr>
            <a:fld id="{16D6CE68-A2D0-4148-AD8B-3294DC4CB750}" type="slidenum">
              <a:rPr lang="en-US" sz="1800">
                <a:solidFill>
                  <a:prstClr val="black"/>
                </a:solidFill>
                <a:latin typeface="Helvetica" panose="020B0604020202020204" pitchFamily="34" charset="0"/>
              </a:rPr>
              <a:pPr>
                <a:defRPr/>
              </a:pPr>
              <a:t>4</a:t>
            </a:fld>
            <a:endParaRPr lang="en-US" sz="1800" dirty="0">
              <a:solidFill>
                <a:prstClr val="black"/>
              </a:solidFill>
              <a:latin typeface="Helvetica" panose="020B0604020202020204" pitchFamily="34" charset="0"/>
            </a:endParaRPr>
          </a:p>
        </p:txBody>
      </p:sp>
    </p:spTree>
    <p:extLst>
      <p:ext uri="{BB962C8B-B14F-4D97-AF65-F5344CB8AC3E}">
        <p14:creationId xmlns:p14="http://schemas.microsoft.com/office/powerpoint/2010/main" val="2828032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8175-F059-449D-B8F9-7278E6CB6E84}"/>
              </a:ext>
            </a:extLst>
          </p:cNvPr>
          <p:cNvSpPr>
            <a:spLocks noGrp="1"/>
          </p:cNvSpPr>
          <p:nvPr>
            <p:ph type="title"/>
          </p:nvPr>
        </p:nvSpPr>
        <p:spPr/>
        <p:txBody>
          <a:bodyPr/>
          <a:lstStyle/>
          <a:p>
            <a:r>
              <a:rPr lang="en-US" dirty="0"/>
              <a:t>Feature importance</a:t>
            </a:r>
          </a:p>
        </p:txBody>
      </p:sp>
      <p:sp>
        <p:nvSpPr>
          <p:cNvPr id="3" name="Content Placeholder 2">
            <a:extLst>
              <a:ext uri="{FF2B5EF4-FFF2-40B4-BE49-F238E27FC236}">
                <a16:creationId xmlns:a16="http://schemas.microsoft.com/office/drawing/2014/main" id="{BA86A0B6-A0DC-4AE9-ABE7-7CB27D101806}"/>
              </a:ext>
            </a:extLst>
          </p:cNvPr>
          <p:cNvSpPr>
            <a:spLocks noGrp="1"/>
          </p:cNvSpPr>
          <p:nvPr>
            <p:ph idx="1"/>
          </p:nvPr>
        </p:nvSpPr>
        <p:spPr/>
        <p:txBody>
          <a:bodyPr/>
          <a:lstStyle/>
          <a:p>
            <a:r>
              <a:rPr lang="en-US" dirty="0"/>
              <a:t>How much contribution of a feature (e.g., </a:t>
            </a:r>
            <a:r>
              <a:rPr lang="en-US" dirty="0" err="1"/>
              <a:t>Cache.size,Fetch.blocksize</a:t>
            </a:r>
            <a:r>
              <a:rPr lang="en-US" dirty="0"/>
              <a:t>) makes to the prediction power of a model (e.g., average query response time)</a:t>
            </a:r>
          </a:p>
          <a:p>
            <a:pPr lvl="1"/>
            <a:r>
              <a:rPr lang="en-US" dirty="0"/>
              <a:t>More contribution of a feature makes, more important it is</a:t>
            </a:r>
          </a:p>
          <a:p>
            <a:pPr marL="0" indent="0">
              <a:buNone/>
            </a:pPr>
            <a:endParaRPr lang="en-US" dirty="0"/>
          </a:p>
        </p:txBody>
      </p:sp>
      <p:sp>
        <p:nvSpPr>
          <p:cNvPr id="4" name="Slide Number Placeholder 3">
            <a:extLst>
              <a:ext uri="{FF2B5EF4-FFF2-40B4-BE49-F238E27FC236}">
                <a16:creationId xmlns:a16="http://schemas.microsoft.com/office/drawing/2014/main" id="{033020CA-8962-4888-8488-A9171AEB7F71}"/>
              </a:ext>
            </a:extLst>
          </p:cNvPr>
          <p:cNvSpPr>
            <a:spLocks noGrp="1"/>
          </p:cNvSpPr>
          <p:nvPr>
            <p:ph type="sldNum" sz="quarter" idx="12"/>
          </p:nvPr>
        </p:nvSpPr>
        <p:spPr/>
        <p:txBody>
          <a:bodyPr/>
          <a:lstStyle/>
          <a:p>
            <a:pPr>
              <a:defRPr/>
            </a:pPr>
            <a:fld id="{E9BA65DE-8EA3-4C05-839A-995644E452AF}" type="slidenum">
              <a:rPr lang="en-US" smtClean="0"/>
              <a:pPr>
                <a:defRPr/>
              </a:pPr>
              <a:t>40</a:t>
            </a:fld>
            <a:endParaRPr lang="en-US"/>
          </a:p>
        </p:txBody>
      </p:sp>
    </p:spTree>
    <p:extLst>
      <p:ext uri="{BB962C8B-B14F-4D97-AF65-F5344CB8AC3E}">
        <p14:creationId xmlns:p14="http://schemas.microsoft.com/office/powerpoint/2010/main" val="3346695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C5F8C-8075-4973-AC50-7F8A6081224D}"/>
              </a:ext>
            </a:extLst>
          </p:cNvPr>
          <p:cNvSpPr>
            <a:spLocks noGrp="1"/>
          </p:cNvSpPr>
          <p:nvPr>
            <p:ph type="title"/>
          </p:nvPr>
        </p:nvSpPr>
        <p:spPr/>
        <p:txBody>
          <a:bodyPr/>
          <a:lstStyle/>
          <a:p>
            <a:r>
              <a:rPr lang="en-US" b="1" i="0" dirty="0">
                <a:solidFill>
                  <a:srgbClr val="292929"/>
                </a:solidFill>
                <a:effectLst/>
                <a:latin typeface="medium-content-sans-serif-font"/>
              </a:rPr>
              <a:t>Permutation feature importance</a:t>
            </a:r>
            <a:endParaRPr lang="en-US" dirty="0"/>
          </a:p>
        </p:txBody>
      </p:sp>
      <p:sp>
        <p:nvSpPr>
          <p:cNvPr id="3" name="Content Placeholder 2">
            <a:extLst>
              <a:ext uri="{FF2B5EF4-FFF2-40B4-BE49-F238E27FC236}">
                <a16:creationId xmlns:a16="http://schemas.microsoft.com/office/drawing/2014/main" id="{0B499982-C6FD-4123-BD9C-3958130A4B08}"/>
              </a:ext>
            </a:extLst>
          </p:cNvPr>
          <p:cNvSpPr>
            <a:spLocks noGrp="1"/>
          </p:cNvSpPr>
          <p:nvPr>
            <p:ph idx="1"/>
          </p:nvPr>
        </p:nvSpPr>
        <p:spPr>
          <a:xfrm>
            <a:off x="1302026" y="1492961"/>
            <a:ext cx="8680174" cy="4114800"/>
          </a:xfrm>
        </p:spPr>
        <p:txBody>
          <a:bodyPr/>
          <a:lstStyle/>
          <a:p>
            <a:r>
              <a:rPr lang="en-US" sz="2400" dirty="0">
                <a:solidFill>
                  <a:srgbClr val="292929"/>
                </a:solidFill>
                <a:latin typeface="medium-content-serif-font"/>
              </a:rPr>
              <a:t>After evaluating the performance of your model, you permute the values of a feature of interest and reevaluate model performance. </a:t>
            </a:r>
          </a:p>
          <a:p>
            <a:pPr lvl="1"/>
            <a:r>
              <a:rPr lang="en-US" sz="2000" dirty="0">
                <a:solidFill>
                  <a:srgbClr val="292929"/>
                </a:solidFill>
                <a:latin typeface="medium-content-serif-font"/>
              </a:rPr>
              <a:t>If more performance drops due to the permutation, more importance it is; otherwise, less importance</a:t>
            </a:r>
          </a:p>
          <a:p>
            <a:pPr lvl="1"/>
            <a:r>
              <a:rPr lang="en-US" sz="2000" dirty="0">
                <a:solidFill>
                  <a:srgbClr val="292929"/>
                </a:solidFill>
                <a:latin typeface="medium-content-serif-font"/>
              </a:rPr>
              <a:t>It is a model-agnostic approach</a:t>
            </a:r>
          </a:p>
          <a:p>
            <a:pPr lvl="1"/>
            <a:endParaRPr lang="en-US" sz="2000" dirty="0">
              <a:solidFill>
                <a:srgbClr val="292929"/>
              </a:solidFill>
              <a:latin typeface="medium-content-serif-font"/>
            </a:endParaRPr>
          </a:p>
        </p:txBody>
      </p:sp>
      <p:sp>
        <p:nvSpPr>
          <p:cNvPr id="4" name="Slide Number Placeholder 3">
            <a:extLst>
              <a:ext uri="{FF2B5EF4-FFF2-40B4-BE49-F238E27FC236}">
                <a16:creationId xmlns:a16="http://schemas.microsoft.com/office/drawing/2014/main" id="{B5F44B3A-9179-4839-8F09-801AD76B934F}"/>
              </a:ext>
            </a:extLst>
          </p:cNvPr>
          <p:cNvSpPr>
            <a:spLocks noGrp="1"/>
          </p:cNvSpPr>
          <p:nvPr>
            <p:ph type="sldNum" sz="quarter" idx="12"/>
          </p:nvPr>
        </p:nvSpPr>
        <p:spPr/>
        <p:txBody>
          <a:bodyPr/>
          <a:lstStyle/>
          <a:p>
            <a:pPr>
              <a:defRPr/>
            </a:pPr>
            <a:fld id="{E9BA65DE-8EA3-4C05-839A-995644E452AF}" type="slidenum">
              <a:rPr lang="en-US" smtClean="0"/>
              <a:pPr>
                <a:defRPr/>
              </a:pPr>
              <a:t>41</a:t>
            </a:fld>
            <a:endParaRPr lang="en-US"/>
          </a:p>
        </p:txBody>
      </p:sp>
      <p:grpSp>
        <p:nvGrpSpPr>
          <p:cNvPr id="10" name="Group 9">
            <a:extLst>
              <a:ext uri="{FF2B5EF4-FFF2-40B4-BE49-F238E27FC236}">
                <a16:creationId xmlns:a16="http://schemas.microsoft.com/office/drawing/2014/main" id="{5654153D-C5B4-A6A0-66E5-70F9A750F197}"/>
              </a:ext>
            </a:extLst>
          </p:cNvPr>
          <p:cNvGrpSpPr/>
          <p:nvPr/>
        </p:nvGrpSpPr>
        <p:grpSpPr>
          <a:xfrm>
            <a:off x="1895475" y="3817392"/>
            <a:ext cx="8740997" cy="2818879"/>
            <a:chOff x="1895475" y="3817392"/>
            <a:chExt cx="8740997" cy="2818879"/>
          </a:xfrm>
        </p:grpSpPr>
        <p:pic>
          <p:nvPicPr>
            <p:cNvPr id="20482" name="Picture 2" descr="Permutation Importance | Kaggle">
              <a:extLst>
                <a:ext uri="{FF2B5EF4-FFF2-40B4-BE49-F238E27FC236}">
                  <a16:creationId xmlns:a16="http://schemas.microsoft.com/office/drawing/2014/main" id="{968F385C-DFDA-41DD-AC78-C1AD73DC6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475" y="3817392"/>
              <a:ext cx="8553450" cy="27336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B6518A0-07FF-4825-A9D7-478E1BB3AEBF}"/>
                </a:ext>
              </a:extLst>
            </p:cNvPr>
            <p:cNvSpPr/>
            <p:nvPr/>
          </p:nvSpPr>
          <p:spPr>
            <a:xfrm>
              <a:off x="4327742" y="4134809"/>
              <a:ext cx="2007476" cy="2501462"/>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66"/>
                </a:solidFill>
              </a:endParaRPr>
            </a:p>
          </p:txBody>
        </p:sp>
        <p:sp>
          <p:nvSpPr>
            <p:cNvPr id="6" name="TextBox 5">
              <a:extLst>
                <a:ext uri="{FF2B5EF4-FFF2-40B4-BE49-F238E27FC236}">
                  <a16:creationId xmlns:a16="http://schemas.microsoft.com/office/drawing/2014/main" id="{6D1A1546-16D0-F89C-141E-C1A960715957}"/>
                </a:ext>
              </a:extLst>
            </p:cNvPr>
            <p:cNvSpPr txBox="1"/>
            <p:nvPr/>
          </p:nvSpPr>
          <p:spPr>
            <a:xfrm>
              <a:off x="2349279" y="4014951"/>
              <a:ext cx="1949451" cy="369332"/>
            </a:xfrm>
            <a:prstGeom prst="rect">
              <a:avLst/>
            </a:prstGeom>
            <a:solidFill>
              <a:schemeClr val="bg1"/>
            </a:solidFill>
          </p:spPr>
          <p:txBody>
            <a:bodyPr wrap="square" rtlCol="0">
              <a:spAutoFit/>
            </a:bodyPr>
            <a:lstStyle/>
            <a:p>
              <a:r>
                <a:rPr lang="en-US" dirty="0" err="1"/>
                <a:t>Cache.size</a:t>
              </a:r>
              <a:endParaRPr lang="LID4096" dirty="0"/>
            </a:p>
          </p:txBody>
        </p:sp>
        <p:sp>
          <p:nvSpPr>
            <p:cNvPr id="7" name="TextBox 6">
              <a:extLst>
                <a:ext uri="{FF2B5EF4-FFF2-40B4-BE49-F238E27FC236}">
                  <a16:creationId xmlns:a16="http://schemas.microsoft.com/office/drawing/2014/main" id="{F7919AA4-F637-B921-A6F6-3E47B3B9233A}"/>
                </a:ext>
              </a:extLst>
            </p:cNvPr>
            <p:cNvSpPr txBox="1"/>
            <p:nvPr/>
          </p:nvSpPr>
          <p:spPr>
            <a:xfrm>
              <a:off x="4327742" y="4079890"/>
              <a:ext cx="1949451" cy="369332"/>
            </a:xfrm>
            <a:prstGeom prst="rect">
              <a:avLst/>
            </a:prstGeom>
            <a:solidFill>
              <a:schemeClr val="bg1"/>
            </a:solidFill>
          </p:spPr>
          <p:txBody>
            <a:bodyPr wrap="square" rtlCol="0">
              <a:spAutoFit/>
            </a:bodyPr>
            <a:lstStyle/>
            <a:p>
              <a:r>
                <a:rPr lang="en-US" dirty="0" err="1"/>
                <a:t>Fetch.blocksize</a:t>
              </a:r>
              <a:endParaRPr lang="LID4096" dirty="0"/>
            </a:p>
          </p:txBody>
        </p:sp>
        <p:sp>
          <p:nvSpPr>
            <p:cNvPr id="9" name="TextBox 8">
              <a:extLst>
                <a:ext uri="{FF2B5EF4-FFF2-40B4-BE49-F238E27FC236}">
                  <a16:creationId xmlns:a16="http://schemas.microsoft.com/office/drawing/2014/main" id="{EBB439A0-AF93-82D3-2A15-D830E7626539}"/>
                </a:ext>
              </a:extLst>
            </p:cNvPr>
            <p:cNvSpPr txBox="1"/>
            <p:nvPr/>
          </p:nvSpPr>
          <p:spPr>
            <a:xfrm>
              <a:off x="7893272" y="3903976"/>
              <a:ext cx="2743200" cy="646331"/>
            </a:xfrm>
            <a:prstGeom prst="rect">
              <a:avLst/>
            </a:prstGeom>
            <a:solidFill>
              <a:schemeClr val="bg1"/>
            </a:solidFill>
          </p:spPr>
          <p:txBody>
            <a:bodyPr wrap="square">
              <a:spAutoFit/>
            </a:bodyPr>
            <a:lstStyle/>
            <a:p>
              <a:r>
                <a:rPr lang="en-US" dirty="0"/>
                <a:t>average query response time</a:t>
              </a:r>
              <a:endParaRPr lang="LID4096" dirty="0"/>
            </a:p>
          </p:txBody>
        </p:sp>
      </p:grpSp>
    </p:spTree>
    <p:extLst>
      <p:ext uri="{BB962C8B-B14F-4D97-AF65-F5344CB8AC3E}">
        <p14:creationId xmlns:p14="http://schemas.microsoft.com/office/powerpoint/2010/main" val="41593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42459-7B7E-E04F-8926-081DEBE77971}"/>
              </a:ext>
            </a:extLst>
          </p:cNvPr>
          <p:cNvSpPr>
            <a:spLocks noGrp="1"/>
          </p:cNvSpPr>
          <p:nvPr>
            <p:ph type="title"/>
          </p:nvPr>
        </p:nvSpPr>
        <p:spPr/>
        <p:txBody>
          <a:bodyPr>
            <a:normAutofit/>
          </a:bodyPr>
          <a:lstStyle/>
          <a:p>
            <a:r>
              <a:rPr lang="en-US" dirty="0"/>
              <a:t>Dimension reduction – </a:t>
            </a:r>
            <a:br>
              <a:rPr lang="en-US" dirty="0"/>
            </a:br>
            <a:r>
              <a:rPr lang="en-US" dirty="0"/>
              <a:t>Principle Component Analysis (PCA)</a:t>
            </a:r>
          </a:p>
        </p:txBody>
      </p:sp>
      <p:sp>
        <p:nvSpPr>
          <p:cNvPr id="5" name="TextBox 4">
            <a:extLst>
              <a:ext uri="{FF2B5EF4-FFF2-40B4-BE49-F238E27FC236}">
                <a16:creationId xmlns:a16="http://schemas.microsoft.com/office/drawing/2014/main" id="{4987B402-4110-6B4E-95C1-36706CB6524B}"/>
              </a:ext>
            </a:extLst>
          </p:cNvPr>
          <p:cNvSpPr txBox="1"/>
          <p:nvPr/>
        </p:nvSpPr>
        <p:spPr>
          <a:xfrm>
            <a:off x="1081189" y="1690688"/>
            <a:ext cx="10027798" cy="1938992"/>
          </a:xfrm>
          <a:prstGeom prst="rect">
            <a:avLst/>
          </a:prstGeom>
          <a:noFill/>
        </p:spPr>
        <p:txBody>
          <a:bodyPr wrap="square" rtlCol="0">
            <a:spAutoFit/>
          </a:bodyPr>
          <a:lstStyle/>
          <a:p>
            <a:pPr marL="342900" indent="-342900">
              <a:buFont typeface="Wingdings" pitchFamily="2" charset="2"/>
              <a:buChar char="§"/>
            </a:pPr>
            <a:r>
              <a:rPr lang="en-US" sz="2400" dirty="0">
                <a:latin typeface="Gill Sans" panose="020B0502020104020203" pitchFamily="34" charset="-79"/>
                <a:cs typeface="Gill Sans" panose="020B0502020104020203" pitchFamily="34" charset="-79"/>
              </a:rPr>
              <a:t>PCA transforms a set of </a:t>
            </a:r>
            <a:r>
              <a:rPr lang="en-US" sz="2400" dirty="0">
                <a:solidFill>
                  <a:srgbClr val="C00000"/>
                </a:solidFill>
                <a:latin typeface="Gill Sans" panose="020B0502020104020203" pitchFamily="34" charset="-79"/>
                <a:cs typeface="Gill Sans" panose="020B0502020104020203" pitchFamily="34" charset="-79"/>
              </a:rPr>
              <a:t>correlated variables</a:t>
            </a:r>
            <a:r>
              <a:rPr lang="en-US" sz="2400" dirty="0">
                <a:latin typeface="Gill Sans" panose="020B0502020104020203" pitchFamily="34" charset="-79"/>
                <a:cs typeface="Gill Sans" panose="020B0502020104020203" pitchFamily="34" charset="-79"/>
              </a:rPr>
              <a:t> into a </a:t>
            </a:r>
            <a:r>
              <a:rPr lang="en-US" sz="2400" dirty="0">
                <a:solidFill>
                  <a:srgbClr val="C00000"/>
                </a:solidFill>
                <a:latin typeface="Gill Sans" panose="020B0502020104020203" pitchFamily="34" charset="-79"/>
                <a:cs typeface="Gill Sans" panose="020B0502020104020203" pitchFamily="34" charset="-79"/>
              </a:rPr>
              <a:t>reduced</a:t>
            </a:r>
            <a:r>
              <a:rPr lang="en-US" sz="2400" dirty="0">
                <a:latin typeface="Gill Sans" panose="020B0502020104020203" pitchFamily="34" charset="-79"/>
                <a:cs typeface="Gill Sans" panose="020B0502020104020203" pitchFamily="34" charset="-79"/>
              </a:rPr>
              <a:t> set of </a:t>
            </a:r>
            <a:r>
              <a:rPr lang="en-US" sz="2400" dirty="0">
                <a:solidFill>
                  <a:srgbClr val="FF0000"/>
                </a:solidFill>
                <a:latin typeface="Gill Sans" panose="020B0502020104020203" pitchFamily="34" charset="-79"/>
                <a:cs typeface="Gill Sans" panose="020B0502020104020203" pitchFamily="34" charset="-79"/>
              </a:rPr>
              <a:t>uncorrelated variables </a:t>
            </a:r>
            <a:r>
              <a:rPr lang="en-US" sz="2400" dirty="0">
                <a:latin typeface="Gill Sans" panose="020B0502020104020203" pitchFamily="34" charset="-79"/>
                <a:cs typeface="Gill Sans" panose="020B0502020104020203" pitchFamily="34" charset="-79"/>
              </a:rPr>
              <a:t>(principle components, or PC)</a:t>
            </a:r>
          </a:p>
          <a:p>
            <a:pPr marL="342900" indent="-342900">
              <a:buFont typeface="Wingdings" pitchFamily="2" charset="2"/>
              <a:buChar char="§"/>
            </a:pPr>
            <a:r>
              <a:rPr lang="en-US" sz="2400" dirty="0">
                <a:latin typeface="Gill Sans" panose="020B0502020104020203" pitchFamily="34" charset="-79"/>
                <a:cs typeface="Gill Sans" panose="020B0502020104020203" pitchFamily="34" charset="-79"/>
              </a:rPr>
              <a:t>Each PC is a linear combination of the original variables</a:t>
            </a:r>
          </a:p>
          <a:p>
            <a:pPr marL="342900" indent="-342900">
              <a:buFont typeface="Wingdings" pitchFamily="2" charset="2"/>
              <a:buChar char="§"/>
            </a:pPr>
            <a:r>
              <a:rPr lang="en-US" sz="2400" dirty="0">
                <a:latin typeface="Gill Sans" panose="020B0502020104020203" pitchFamily="34" charset="-79"/>
                <a:cs typeface="Gill Sans" panose="020B0502020104020203" pitchFamily="34" charset="-79"/>
              </a:rPr>
              <a:t>A smaller number of PCs can </a:t>
            </a:r>
            <a:r>
              <a:rPr lang="en-US" sz="2400" dirty="0">
                <a:solidFill>
                  <a:srgbClr val="C00000"/>
                </a:solidFill>
                <a:latin typeface="Gill Sans" panose="020B0502020104020203" pitchFamily="34" charset="-79"/>
                <a:cs typeface="Gill Sans" panose="020B0502020104020203" pitchFamily="34" charset="-79"/>
              </a:rPr>
              <a:t>explain the variance </a:t>
            </a:r>
            <a:r>
              <a:rPr lang="en-US" sz="2400" dirty="0">
                <a:latin typeface="Gill Sans" panose="020B0502020104020203" pitchFamily="34" charset="-79"/>
                <a:cs typeface="Gill Sans" panose="020B0502020104020203" pitchFamily="34" charset="-79"/>
              </a:rPr>
              <a:t>of the original variables</a:t>
            </a:r>
          </a:p>
        </p:txBody>
      </p:sp>
      <p:sp>
        <p:nvSpPr>
          <p:cNvPr id="25" name="Slide Number Placeholder 3">
            <a:extLst>
              <a:ext uri="{FF2B5EF4-FFF2-40B4-BE49-F238E27FC236}">
                <a16:creationId xmlns:a16="http://schemas.microsoft.com/office/drawing/2014/main" id="{66F244B7-0D0F-9745-BF2C-EBEFAC68C5B9}"/>
              </a:ext>
            </a:extLst>
          </p:cNvPr>
          <p:cNvSpPr>
            <a:spLocks noGrp="1"/>
          </p:cNvSpPr>
          <p:nvPr>
            <p:ph type="sldNum" sz="quarter" idx="12"/>
          </p:nvPr>
        </p:nvSpPr>
        <p:spPr>
          <a:xfrm>
            <a:off x="9303480" y="6097524"/>
            <a:ext cx="1078770" cy="623953"/>
          </a:xfrm>
        </p:spPr>
        <p:txBody>
          <a:bodyPr/>
          <a:lstStyle/>
          <a:p>
            <a:fld id="{16D6CE68-A2D0-4148-AD8B-3294DC4CB750}" type="slidenum">
              <a:rPr lang="en-US" smtClean="0"/>
              <a:t>42</a:t>
            </a:fld>
            <a:endParaRPr lang="en-US" dirty="0"/>
          </a:p>
        </p:txBody>
      </p:sp>
      <p:grpSp>
        <p:nvGrpSpPr>
          <p:cNvPr id="47" name="Group 46">
            <a:extLst>
              <a:ext uri="{FF2B5EF4-FFF2-40B4-BE49-F238E27FC236}">
                <a16:creationId xmlns:a16="http://schemas.microsoft.com/office/drawing/2014/main" id="{4E4013D8-AF24-44BE-A7B8-75F63C2A999E}"/>
              </a:ext>
            </a:extLst>
          </p:cNvPr>
          <p:cNvGrpSpPr/>
          <p:nvPr/>
        </p:nvGrpSpPr>
        <p:grpSpPr>
          <a:xfrm>
            <a:off x="1154076" y="4201483"/>
            <a:ext cx="807480" cy="475560"/>
            <a:chOff x="1154076" y="4201483"/>
            <a:chExt cx="807480" cy="47556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CCE6A502-0396-492C-B2E2-EBE379A1DBCC}"/>
                    </a:ext>
                  </a:extLst>
                </p14:cNvPr>
                <p14:cNvContentPartPr/>
                <p14:nvPr/>
              </p14:nvContentPartPr>
              <p14:xfrm>
                <a:off x="1154076" y="4201483"/>
                <a:ext cx="214560" cy="438480"/>
              </p14:xfrm>
            </p:contentPart>
          </mc:Choice>
          <mc:Fallback xmlns="">
            <p:pic>
              <p:nvPicPr>
                <p:cNvPr id="3" name="Ink 2">
                  <a:extLst>
                    <a:ext uri="{FF2B5EF4-FFF2-40B4-BE49-F238E27FC236}">
                      <a16:creationId xmlns:a16="http://schemas.microsoft.com/office/drawing/2014/main" id="{CCE6A502-0396-492C-B2E2-EBE379A1DBCC}"/>
                    </a:ext>
                  </a:extLst>
                </p:cNvPr>
                <p:cNvPicPr/>
                <p:nvPr/>
              </p:nvPicPr>
              <p:blipFill>
                <a:blip r:embed="rId3"/>
                <a:stretch>
                  <a:fillRect/>
                </a:stretch>
              </p:blipFill>
              <p:spPr>
                <a:xfrm>
                  <a:off x="1118436" y="4165843"/>
                  <a:ext cx="28620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38EC3C4-DF03-4C1D-81C0-CF3FED9FDF06}"/>
                    </a:ext>
                  </a:extLst>
                </p14:cNvPr>
                <p14:cNvContentPartPr/>
                <p14:nvPr/>
              </p14:nvContentPartPr>
              <p14:xfrm>
                <a:off x="1548636" y="4231723"/>
                <a:ext cx="195120" cy="405000"/>
              </p14:xfrm>
            </p:contentPart>
          </mc:Choice>
          <mc:Fallback xmlns="">
            <p:pic>
              <p:nvPicPr>
                <p:cNvPr id="4" name="Ink 3">
                  <a:extLst>
                    <a:ext uri="{FF2B5EF4-FFF2-40B4-BE49-F238E27FC236}">
                      <a16:creationId xmlns:a16="http://schemas.microsoft.com/office/drawing/2014/main" id="{838EC3C4-DF03-4C1D-81C0-CF3FED9FDF06}"/>
                    </a:ext>
                  </a:extLst>
                </p:cNvPr>
                <p:cNvPicPr/>
                <p:nvPr/>
              </p:nvPicPr>
              <p:blipFill>
                <a:blip r:embed="rId5"/>
                <a:stretch>
                  <a:fillRect/>
                </a:stretch>
              </p:blipFill>
              <p:spPr>
                <a:xfrm>
                  <a:off x="1512996" y="4196083"/>
                  <a:ext cx="26676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9FF16AD-F2E8-4DCB-A51F-0E3CC66B5B6D}"/>
                    </a:ext>
                  </a:extLst>
                </p14:cNvPr>
                <p14:cNvContentPartPr/>
                <p14:nvPr/>
              </p14:nvContentPartPr>
              <p14:xfrm>
                <a:off x="1576356" y="4251163"/>
                <a:ext cx="172440" cy="320400"/>
              </p14:xfrm>
            </p:contentPart>
          </mc:Choice>
          <mc:Fallback xmlns="">
            <p:pic>
              <p:nvPicPr>
                <p:cNvPr id="6" name="Ink 5">
                  <a:extLst>
                    <a:ext uri="{FF2B5EF4-FFF2-40B4-BE49-F238E27FC236}">
                      <a16:creationId xmlns:a16="http://schemas.microsoft.com/office/drawing/2014/main" id="{59FF16AD-F2E8-4DCB-A51F-0E3CC66B5B6D}"/>
                    </a:ext>
                  </a:extLst>
                </p:cNvPr>
                <p:cNvPicPr/>
                <p:nvPr/>
              </p:nvPicPr>
              <p:blipFill>
                <a:blip r:embed="rId7"/>
                <a:stretch>
                  <a:fillRect/>
                </a:stretch>
              </p:blipFill>
              <p:spPr>
                <a:xfrm>
                  <a:off x="1540716" y="4215523"/>
                  <a:ext cx="24408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C0FC577B-62CD-462F-96BF-FE974C34C04A}"/>
                    </a:ext>
                  </a:extLst>
                </p14:cNvPr>
                <p14:cNvContentPartPr/>
                <p14:nvPr/>
              </p14:nvContentPartPr>
              <p14:xfrm>
                <a:off x="1900716" y="4455283"/>
                <a:ext cx="60840" cy="221760"/>
              </p14:xfrm>
            </p:contentPart>
          </mc:Choice>
          <mc:Fallback xmlns="">
            <p:pic>
              <p:nvPicPr>
                <p:cNvPr id="8" name="Ink 7">
                  <a:extLst>
                    <a:ext uri="{FF2B5EF4-FFF2-40B4-BE49-F238E27FC236}">
                      <a16:creationId xmlns:a16="http://schemas.microsoft.com/office/drawing/2014/main" id="{C0FC577B-62CD-462F-96BF-FE974C34C04A}"/>
                    </a:ext>
                  </a:extLst>
                </p:cNvPr>
                <p:cNvPicPr/>
                <p:nvPr/>
              </p:nvPicPr>
              <p:blipFill>
                <a:blip r:embed="rId9"/>
                <a:stretch>
                  <a:fillRect/>
                </a:stretch>
              </p:blipFill>
              <p:spPr>
                <a:xfrm>
                  <a:off x="1864716" y="4419283"/>
                  <a:ext cx="132480" cy="293400"/>
                </a:xfrm>
                <a:prstGeom prst="rect">
                  <a:avLst/>
                </a:prstGeom>
              </p:spPr>
            </p:pic>
          </mc:Fallback>
        </mc:AlternateContent>
      </p:grpSp>
      <p:grpSp>
        <p:nvGrpSpPr>
          <p:cNvPr id="46" name="Group 45">
            <a:extLst>
              <a:ext uri="{FF2B5EF4-FFF2-40B4-BE49-F238E27FC236}">
                <a16:creationId xmlns:a16="http://schemas.microsoft.com/office/drawing/2014/main" id="{75A99B17-8474-4A2E-9EF7-01641BADBB9D}"/>
              </a:ext>
            </a:extLst>
          </p:cNvPr>
          <p:cNvGrpSpPr/>
          <p:nvPr/>
        </p:nvGrpSpPr>
        <p:grpSpPr>
          <a:xfrm>
            <a:off x="2245956" y="4317763"/>
            <a:ext cx="823680" cy="322920"/>
            <a:chOff x="2245956" y="4317763"/>
            <a:chExt cx="823680" cy="322920"/>
          </a:xfrm>
        </p:grpSpPr>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8ED139A5-F088-4ED6-9EEB-CFB55E436486}"/>
                    </a:ext>
                  </a:extLst>
                </p14:cNvPr>
                <p14:cNvContentPartPr/>
                <p14:nvPr/>
              </p14:nvContentPartPr>
              <p14:xfrm>
                <a:off x="2245956" y="4496323"/>
                <a:ext cx="107280" cy="144360"/>
              </p14:xfrm>
            </p:contentPart>
          </mc:Choice>
          <mc:Fallback xmlns="">
            <p:pic>
              <p:nvPicPr>
                <p:cNvPr id="10" name="Ink 9">
                  <a:extLst>
                    <a:ext uri="{FF2B5EF4-FFF2-40B4-BE49-F238E27FC236}">
                      <a16:creationId xmlns:a16="http://schemas.microsoft.com/office/drawing/2014/main" id="{8ED139A5-F088-4ED6-9EEB-CFB55E436486}"/>
                    </a:ext>
                  </a:extLst>
                </p:cNvPr>
                <p:cNvPicPr/>
                <p:nvPr/>
              </p:nvPicPr>
              <p:blipFill>
                <a:blip r:embed="rId11"/>
                <a:stretch>
                  <a:fillRect/>
                </a:stretch>
              </p:blipFill>
              <p:spPr>
                <a:xfrm>
                  <a:off x="2209956" y="4460323"/>
                  <a:ext cx="178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469A703A-8867-4B3D-A9AD-F49D59CC48DF}"/>
                    </a:ext>
                  </a:extLst>
                </p14:cNvPr>
                <p14:cNvContentPartPr/>
                <p14:nvPr/>
              </p14:nvContentPartPr>
              <p14:xfrm>
                <a:off x="2550156" y="4345123"/>
                <a:ext cx="293400" cy="169560"/>
              </p14:xfrm>
            </p:contentPart>
          </mc:Choice>
          <mc:Fallback xmlns="">
            <p:pic>
              <p:nvPicPr>
                <p:cNvPr id="26" name="Ink 25">
                  <a:extLst>
                    <a:ext uri="{FF2B5EF4-FFF2-40B4-BE49-F238E27FC236}">
                      <a16:creationId xmlns:a16="http://schemas.microsoft.com/office/drawing/2014/main" id="{469A703A-8867-4B3D-A9AD-F49D59CC48DF}"/>
                    </a:ext>
                  </a:extLst>
                </p:cNvPr>
                <p:cNvPicPr/>
                <p:nvPr/>
              </p:nvPicPr>
              <p:blipFill>
                <a:blip r:embed="rId13"/>
                <a:stretch>
                  <a:fillRect/>
                </a:stretch>
              </p:blipFill>
              <p:spPr>
                <a:xfrm>
                  <a:off x="2514516" y="4309123"/>
                  <a:ext cx="3650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4997DCE6-A9D0-4C22-86A6-BB4F60C204EA}"/>
                    </a:ext>
                  </a:extLst>
                </p14:cNvPr>
                <p14:cNvContentPartPr/>
                <p14:nvPr/>
              </p14:nvContentPartPr>
              <p14:xfrm>
                <a:off x="2602356" y="4317763"/>
                <a:ext cx="238680" cy="218520"/>
              </p14:xfrm>
            </p:contentPart>
          </mc:Choice>
          <mc:Fallback xmlns="">
            <p:pic>
              <p:nvPicPr>
                <p:cNvPr id="27" name="Ink 26">
                  <a:extLst>
                    <a:ext uri="{FF2B5EF4-FFF2-40B4-BE49-F238E27FC236}">
                      <a16:creationId xmlns:a16="http://schemas.microsoft.com/office/drawing/2014/main" id="{4997DCE6-A9D0-4C22-86A6-BB4F60C204EA}"/>
                    </a:ext>
                  </a:extLst>
                </p:cNvPr>
                <p:cNvPicPr/>
                <p:nvPr/>
              </p:nvPicPr>
              <p:blipFill>
                <a:blip r:embed="rId15"/>
                <a:stretch>
                  <a:fillRect/>
                </a:stretch>
              </p:blipFill>
              <p:spPr>
                <a:xfrm>
                  <a:off x="2566716" y="4281763"/>
                  <a:ext cx="31032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Ink 27">
                  <a:extLst>
                    <a:ext uri="{FF2B5EF4-FFF2-40B4-BE49-F238E27FC236}">
                      <a16:creationId xmlns:a16="http://schemas.microsoft.com/office/drawing/2014/main" id="{C11A910C-09EA-4B1D-BDB4-730593A8037C}"/>
                    </a:ext>
                  </a:extLst>
                </p14:cNvPr>
                <p14:cNvContentPartPr/>
                <p14:nvPr/>
              </p14:nvContentPartPr>
              <p14:xfrm>
                <a:off x="2888196" y="4461763"/>
                <a:ext cx="181440" cy="171720"/>
              </p14:xfrm>
            </p:contentPart>
          </mc:Choice>
          <mc:Fallback xmlns="">
            <p:pic>
              <p:nvPicPr>
                <p:cNvPr id="28" name="Ink 27">
                  <a:extLst>
                    <a:ext uri="{FF2B5EF4-FFF2-40B4-BE49-F238E27FC236}">
                      <a16:creationId xmlns:a16="http://schemas.microsoft.com/office/drawing/2014/main" id="{C11A910C-09EA-4B1D-BDB4-730593A8037C}"/>
                    </a:ext>
                  </a:extLst>
                </p:cNvPr>
                <p:cNvPicPr/>
                <p:nvPr/>
              </p:nvPicPr>
              <p:blipFill>
                <a:blip r:embed="rId17"/>
                <a:stretch>
                  <a:fillRect/>
                </a:stretch>
              </p:blipFill>
              <p:spPr>
                <a:xfrm>
                  <a:off x="2852556" y="4425763"/>
                  <a:ext cx="253080" cy="243360"/>
                </a:xfrm>
                <a:prstGeom prst="rect">
                  <a:avLst/>
                </a:prstGeom>
              </p:spPr>
            </p:pic>
          </mc:Fallback>
        </mc:AlternateContent>
      </p:grpSp>
      <p:grpSp>
        <p:nvGrpSpPr>
          <p:cNvPr id="45" name="Group 44">
            <a:extLst>
              <a:ext uri="{FF2B5EF4-FFF2-40B4-BE49-F238E27FC236}">
                <a16:creationId xmlns:a16="http://schemas.microsoft.com/office/drawing/2014/main" id="{7D42DC89-BA15-45C7-A5AD-2463BA73DD33}"/>
              </a:ext>
            </a:extLst>
          </p:cNvPr>
          <p:cNvGrpSpPr/>
          <p:nvPr/>
        </p:nvGrpSpPr>
        <p:grpSpPr>
          <a:xfrm>
            <a:off x="3471756" y="4383643"/>
            <a:ext cx="717120" cy="448560"/>
            <a:chOff x="3471756" y="4383643"/>
            <a:chExt cx="717120" cy="448560"/>
          </a:xfrm>
        </p:grpSpPr>
        <mc:AlternateContent xmlns:mc="http://schemas.openxmlformats.org/markup-compatibility/2006" xmlns:p14="http://schemas.microsoft.com/office/powerpoint/2010/main">
          <mc:Choice Requires="p14">
            <p:contentPart p14:bwMode="auto" r:id="rId18">
              <p14:nvContentPartPr>
                <p14:cNvPr id="29" name="Ink 28">
                  <a:extLst>
                    <a:ext uri="{FF2B5EF4-FFF2-40B4-BE49-F238E27FC236}">
                      <a16:creationId xmlns:a16="http://schemas.microsoft.com/office/drawing/2014/main" id="{1BDEBE3D-ECF9-41B1-8029-59F9AF8126E4}"/>
                    </a:ext>
                  </a:extLst>
                </p14:cNvPr>
                <p14:cNvContentPartPr/>
                <p14:nvPr/>
              </p14:nvContentPartPr>
              <p14:xfrm>
                <a:off x="3471756" y="4597843"/>
                <a:ext cx="21960" cy="54360"/>
              </p14:xfrm>
            </p:contentPart>
          </mc:Choice>
          <mc:Fallback xmlns="">
            <p:pic>
              <p:nvPicPr>
                <p:cNvPr id="29" name="Ink 28">
                  <a:extLst>
                    <a:ext uri="{FF2B5EF4-FFF2-40B4-BE49-F238E27FC236}">
                      <a16:creationId xmlns:a16="http://schemas.microsoft.com/office/drawing/2014/main" id="{1BDEBE3D-ECF9-41B1-8029-59F9AF8126E4}"/>
                    </a:ext>
                  </a:extLst>
                </p:cNvPr>
                <p:cNvPicPr/>
                <p:nvPr/>
              </p:nvPicPr>
              <p:blipFill>
                <a:blip r:embed="rId19"/>
                <a:stretch>
                  <a:fillRect/>
                </a:stretch>
              </p:blipFill>
              <p:spPr>
                <a:xfrm>
                  <a:off x="3436116" y="4561843"/>
                  <a:ext cx="936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EBDAF5F1-9D9F-406C-9AF8-ED540BB17235}"/>
                    </a:ext>
                  </a:extLst>
                </p14:cNvPr>
                <p14:cNvContentPartPr/>
                <p14:nvPr/>
              </p14:nvContentPartPr>
              <p14:xfrm>
                <a:off x="3577956" y="4383643"/>
                <a:ext cx="255600" cy="269280"/>
              </p14:xfrm>
            </p:contentPart>
          </mc:Choice>
          <mc:Fallback xmlns="">
            <p:pic>
              <p:nvPicPr>
                <p:cNvPr id="30" name="Ink 29">
                  <a:extLst>
                    <a:ext uri="{FF2B5EF4-FFF2-40B4-BE49-F238E27FC236}">
                      <a16:creationId xmlns:a16="http://schemas.microsoft.com/office/drawing/2014/main" id="{EBDAF5F1-9D9F-406C-9AF8-ED540BB17235}"/>
                    </a:ext>
                  </a:extLst>
                </p:cNvPr>
                <p:cNvPicPr/>
                <p:nvPr/>
              </p:nvPicPr>
              <p:blipFill>
                <a:blip r:embed="rId21"/>
                <a:stretch>
                  <a:fillRect/>
                </a:stretch>
              </p:blipFill>
              <p:spPr>
                <a:xfrm>
                  <a:off x="3542316" y="4347643"/>
                  <a:ext cx="32724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0D531C5A-E635-4BB5-BB70-77A596205E3C}"/>
                    </a:ext>
                  </a:extLst>
                </p14:cNvPr>
                <p14:cNvContentPartPr/>
                <p14:nvPr/>
              </p14:nvContentPartPr>
              <p14:xfrm>
                <a:off x="3679476" y="4408483"/>
                <a:ext cx="199080" cy="213840"/>
              </p14:xfrm>
            </p:contentPart>
          </mc:Choice>
          <mc:Fallback xmlns="">
            <p:pic>
              <p:nvPicPr>
                <p:cNvPr id="31" name="Ink 30">
                  <a:extLst>
                    <a:ext uri="{FF2B5EF4-FFF2-40B4-BE49-F238E27FC236}">
                      <a16:creationId xmlns:a16="http://schemas.microsoft.com/office/drawing/2014/main" id="{0D531C5A-E635-4BB5-BB70-77A596205E3C}"/>
                    </a:ext>
                  </a:extLst>
                </p:cNvPr>
                <p:cNvPicPr/>
                <p:nvPr/>
              </p:nvPicPr>
              <p:blipFill>
                <a:blip r:embed="rId23"/>
                <a:stretch>
                  <a:fillRect/>
                </a:stretch>
              </p:blipFill>
              <p:spPr>
                <a:xfrm>
                  <a:off x="3643836" y="4372843"/>
                  <a:ext cx="27072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1D800CF2-D617-4041-B0C4-ABDD1A4A4D5A}"/>
                    </a:ext>
                  </a:extLst>
                </p14:cNvPr>
                <p14:cNvContentPartPr/>
                <p14:nvPr/>
              </p14:nvContentPartPr>
              <p14:xfrm>
                <a:off x="3957036" y="4539163"/>
                <a:ext cx="106200" cy="154080"/>
              </p14:xfrm>
            </p:contentPart>
          </mc:Choice>
          <mc:Fallback xmlns="">
            <p:pic>
              <p:nvPicPr>
                <p:cNvPr id="32" name="Ink 31">
                  <a:extLst>
                    <a:ext uri="{FF2B5EF4-FFF2-40B4-BE49-F238E27FC236}">
                      <a16:creationId xmlns:a16="http://schemas.microsoft.com/office/drawing/2014/main" id="{1D800CF2-D617-4041-B0C4-ABDD1A4A4D5A}"/>
                    </a:ext>
                  </a:extLst>
                </p:cNvPr>
                <p:cNvPicPr/>
                <p:nvPr/>
              </p:nvPicPr>
              <p:blipFill>
                <a:blip r:embed="rId25"/>
                <a:stretch>
                  <a:fillRect/>
                </a:stretch>
              </p:blipFill>
              <p:spPr>
                <a:xfrm>
                  <a:off x="3921396" y="4503523"/>
                  <a:ext cx="1778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EFA10F45-F9DF-4FBF-96BB-54AF46FA6512}"/>
                    </a:ext>
                  </a:extLst>
                </p14:cNvPr>
                <p14:cNvContentPartPr/>
                <p14:nvPr/>
              </p14:nvContentPartPr>
              <p14:xfrm>
                <a:off x="4031196" y="4662643"/>
                <a:ext cx="157680" cy="169560"/>
              </p14:xfrm>
            </p:contentPart>
          </mc:Choice>
          <mc:Fallback xmlns="">
            <p:pic>
              <p:nvPicPr>
                <p:cNvPr id="33" name="Ink 32">
                  <a:extLst>
                    <a:ext uri="{FF2B5EF4-FFF2-40B4-BE49-F238E27FC236}">
                      <a16:creationId xmlns:a16="http://schemas.microsoft.com/office/drawing/2014/main" id="{EFA10F45-F9DF-4FBF-96BB-54AF46FA6512}"/>
                    </a:ext>
                  </a:extLst>
                </p:cNvPr>
                <p:cNvPicPr/>
                <p:nvPr/>
              </p:nvPicPr>
              <p:blipFill>
                <a:blip r:embed="rId27"/>
                <a:stretch>
                  <a:fillRect/>
                </a:stretch>
              </p:blipFill>
              <p:spPr>
                <a:xfrm>
                  <a:off x="3995556" y="4626643"/>
                  <a:ext cx="229320" cy="241200"/>
                </a:xfrm>
                <a:prstGeom prst="rect">
                  <a:avLst/>
                </a:prstGeom>
              </p:spPr>
            </p:pic>
          </mc:Fallback>
        </mc:AlternateContent>
      </p:grpSp>
      <p:grpSp>
        <p:nvGrpSpPr>
          <p:cNvPr id="44" name="Group 43">
            <a:extLst>
              <a:ext uri="{FF2B5EF4-FFF2-40B4-BE49-F238E27FC236}">
                <a16:creationId xmlns:a16="http://schemas.microsoft.com/office/drawing/2014/main" id="{7A419492-3621-4E80-8BF8-03F9CC9A22AB}"/>
              </a:ext>
            </a:extLst>
          </p:cNvPr>
          <p:cNvGrpSpPr/>
          <p:nvPr/>
        </p:nvGrpSpPr>
        <p:grpSpPr>
          <a:xfrm>
            <a:off x="4534476" y="4300843"/>
            <a:ext cx="839880" cy="384120"/>
            <a:chOff x="4534476" y="4300843"/>
            <a:chExt cx="839880" cy="384120"/>
          </a:xfrm>
        </p:grpSpPr>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6C7FD3C6-28F5-4DC7-ADD5-83FBA0CC1051}"/>
                    </a:ext>
                  </a:extLst>
                </p14:cNvPr>
                <p14:cNvContentPartPr/>
                <p14:nvPr/>
              </p14:nvContentPartPr>
              <p14:xfrm>
                <a:off x="4534476" y="4600003"/>
                <a:ext cx="43920" cy="39960"/>
              </p14:xfrm>
            </p:contentPart>
          </mc:Choice>
          <mc:Fallback xmlns="">
            <p:pic>
              <p:nvPicPr>
                <p:cNvPr id="34" name="Ink 33">
                  <a:extLst>
                    <a:ext uri="{FF2B5EF4-FFF2-40B4-BE49-F238E27FC236}">
                      <a16:creationId xmlns:a16="http://schemas.microsoft.com/office/drawing/2014/main" id="{6C7FD3C6-28F5-4DC7-ADD5-83FBA0CC1051}"/>
                    </a:ext>
                  </a:extLst>
                </p:cNvPr>
                <p:cNvPicPr/>
                <p:nvPr/>
              </p:nvPicPr>
              <p:blipFill>
                <a:blip r:embed="rId29"/>
                <a:stretch>
                  <a:fillRect/>
                </a:stretch>
              </p:blipFill>
              <p:spPr>
                <a:xfrm>
                  <a:off x="4498476" y="4564363"/>
                  <a:ext cx="1155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5" name="Ink 34">
                  <a:extLst>
                    <a:ext uri="{FF2B5EF4-FFF2-40B4-BE49-F238E27FC236}">
                      <a16:creationId xmlns:a16="http://schemas.microsoft.com/office/drawing/2014/main" id="{BC9DE513-29E6-405D-B18A-D025016310DC}"/>
                    </a:ext>
                  </a:extLst>
                </p14:cNvPr>
                <p14:cNvContentPartPr/>
                <p14:nvPr/>
              </p14:nvContentPartPr>
              <p14:xfrm>
                <a:off x="4804116" y="4314523"/>
                <a:ext cx="232200" cy="192600"/>
              </p14:xfrm>
            </p:contentPart>
          </mc:Choice>
          <mc:Fallback xmlns="">
            <p:pic>
              <p:nvPicPr>
                <p:cNvPr id="35" name="Ink 34">
                  <a:extLst>
                    <a:ext uri="{FF2B5EF4-FFF2-40B4-BE49-F238E27FC236}">
                      <a16:creationId xmlns:a16="http://schemas.microsoft.com/office/drawing/2014/main" id="{BC9DE513-29E6-405D-B18A-D025016310DC}"/>
                    </a:ext>
                  </a:extLst>
                </p:cNvPr>
                <p:cNvPicPr/>
                <p:nvPr/>
              </p:nvPicPr>
              <p:blipFill>
                <a:blip r:embed="rId31"/>
                <a:stretch>
                  <a:fillRect/>
                </a:stretch>
              </p:blipFill>
              <p:spPr>
                <a:xfrm>
                  <a:off x="4768116" y="4278523"/>
                  <a:ext cx="3038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Ink 35">
                  <a:extLst>
                    <a:ext uri="{FF2B5EF4-FFF2-40B4-BE49-F238E27FC236}">
                      <a16:creationId xmlns:a16="http://schemas.microsoft.com/office/drawing/2014/main" id="{AA4CAB37-7FD3-4B09-9A8D-F8CE6AEFA0C4}"/>
                    </a:ext>
                  </a:extLst>
                </p14:cNvPr>
                <p14:cNvContentPartPr/>
                <p14:nvPr/>
              </p14:nvContentPartPr>
              <p14:xfrm>
                <a:off x="4876476" y="4300843"/>
                <a:ext cx="198360" cy="268560"/>
              </p14:xfrm>
            </p:contentPart>
          </mc:Choice>
          <mc:Fallback xmlns="">
            <p:pic>
              <p:nvPicPr>
                <p:cNvPr id="36" name="Ink 35">
                  <a:extLst>
                    <a:ext uri="{FF2B5EF4-FFF2-40B4-BE49-F238E27FC236}">
                      <a16:creationId xmlns:a16="http://schemas.microsoft.com/office/drawing/2014/main" id="{AA4CAB37-7FD3-4B09-9A8D-F8CE6AEFA0C4}"/>
                    </a:ext>
                  </a:extLst>
                </p:cNvPr>
                <p:cNvPicPr/>
                <p:nvPr/>
              </p:nvPicPr>
              <p:blipFill>
                <a:blip r:embed="rId33"/>
                <a:stretch>
                  <a:fillRect/>
                </a:stretch>
              </p:blipFill>
              <p:spPr>
                <a:xfrm>
                  <a:off x="4840836" y="4264843"/>
                  <a:ext cx="27000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Ink 36">
                  <a:extLst>
                    <a:ext uri="{FF2B5EF4-FFF2-40B4-BE49-F238E27FC236}">
                      <a16:creationId xmlns:a16="http://schemas.microsoft.com/office/drawing/2014/main" id="{D1610001-22ED-463C-8E4B-289E9AC1B2AF}"/>
                    </a:ext>
                  </a:extLst>
                </p14:cNvPr>
                <p14:cNvContentPartPr/>
                <p14:nvPr/>
              </p14:nvContentPartPr>
              <p14:xfrm>
                <a:off x="5196876" y="4396603"/>
                <a:ext cx="177480" cy="288360"/>
              </p14:xfrm>
            </p:contentPart>
          </mc:Choice>
          <mc:Fallback xmlns="">
            <p:pic>
              <p:nvPicPr>
                <p:cNvPr id="37" name="Ink 36">
                  <a:extLst>
                    <a:ext uri="{FF2B5EF4-FFF2-40B4-BE49-F238E27FC236}">
                      <a16:creationId xmlns:a16="http://schemas.microsoft.com/office/drawing/2014/main" id="{D1610001-22ED-463C-8E4B-289E9AC1B2AF}"/>
                    </a:ext>
                  </a:extLst>
                </p:cNvPr>
                <p:cNvPicPr/>
                <p:nvPr/>
              </p:nvPicPr>
              <p:blipFill>
                <a:blip r:embed="rId35"/>
                <a:stretch>
                  <a:fillRect/>
                </a:stretch>
              </p:blipFill>
              <p:spPr>
                <a:xfrm>
                  <a:off x="5161236" y="4360603"/>
                  <a:ext cx="249120" cy="360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8" name="Ink 37">
                <a:extLst>
                  <a:ext uri="{FF2B5EF4-FFF2-40B4-BE49-F238E27FC236}">
                    <a16:creationId xmlns:a16="http://schemas.microsoft.com/office/drawing/2014/main" id="{B2A92EF8-A329-4C99-9956-AB8EB18629F7}"/>
                  </a:ext>
                </a:extLst>
              </p14:cNvPr>
              <p14:cNvContentPartPr/>
              <p14:nvPr/>
            </p14:nvContentPartPr>
            <p14:xfrm>
              <a:off x="6037476" y="4421083"/>
              <a:ext cx="907560" cy="102600"/>
            </p14:xfrm>
          </p:contentPart>
        </mc:Choice>
        <mc:Fallback xmlns="">
          <p:pic>
            <p:nvPicPr>
              <p:cNvPr id="38" name="Ink 37">
                <a:extLst>
                  <a:ext uri="{FF2B5EF4-FFF2-40B4-BE49-F238E27FC236}">
                    <a16:creationId xmlns:a16="http://schemas.microsoft.com/office/drawing/2014/main" id="{B2A92EF8-A329-4C99-9956-AB8EB18629F7}"/>
                  </a:ext>
                </a:extLst>
              </p:cNvPr>
              <p:cNvPicPr/>
              <p:nvPr/>
            </p:nvPicPr>
            <p:blipFill>
              <a:blip r:embed="rId37"/>
              <a:stretch>
                <a:fillRect/>
              </a:stretch>
            </p:blipFill>
            <p:spPr>
              <a:xfrm>
                <a:off x="6001476" y="4385443"/>
                <a:ext cx="979200" cy="174240"/>
              </a:xfrm>
              <a:prstGeom prst="rect">
                <a:avLst/>
              </a:prstGeom>
            </p:spPr>
          </p:pic>
        </mc:Fallback>
      </mc:AlternateContent>
      <p:grpSp>
        <p:nvGrpSpPr>
          <p:cNvPr id="43" name="Group 42">
            <a:extLst>
              <a:ext uri="{FF2B5EF4-FFF2-40B4-BE49-F238E27FC236}">
                <a16:creationId xmlns:a16="http://schemas.microsoft.com/office/drawing/2014/main" id="{96D20224-C5D6-4EA7-BE11-0696892A9D95}"/>
              </a:ext>
            </a:extLst>
          </p:cNvPr>
          <p:cNvGrpSpPr/>
          <p:nvPr/>
        </p:nvGrpSpPr>
        <p:grpSpPr>
          <a:xfrm>
            <a:off x="7350396" y="4230283"/>
            <a:ext cx="1098360" cy="510480"/>
            <a:chOff x="7350396" y="4230283"/>
            <a:chExt cx="1098360" cy="510480"/>
          </a:xfrm>
        </p:grpSpPr>
        <mc:AlternateContent xmlns:mc="http://schemas.openxmlformats.org/markup-compatibility/2006" xmlns:p14="http://schemas.microsoft.com/office/powerpoint/2010/main">
          <mc:Choice Requires="p14">
            <p:contentPart p14:bwMode="auto" r:id="rId38">
              <p14:nvContentPartPr>
                <p14:cNvPr id="39" name="Ink 38">
                  <a:extLst>
                    <a:ext uri="{FF2B5EF4-FFF2-40B4-BE49-F238E27FC236}">
                      <a16:creationId xmlns:a16="http://schemas.microsoft.com/office/drawing/2014/main" id="{CF720C6B-7C0F-473D-9D54-1B4FBCEDAE1B}"/>
                    </a:ext>
                  </a:extLst>
                </p14:cNvPr>
                <p14:cNvContentPartPr/>
                <p14:nvPr/>
              </p14:nvContentPartPr>
              <p14:xfrm>
                <a:off x="7436436" y="4298323"/>
                <a:ext cx="262080" cy="320040"/>
              </p14:xfrm>
            </p:contentPart>
          </mc:Choice>
          <mc:Fallback xmlns="">
            <p:pic>
              <p:nvPicPr>
                <p:cNvPr id="39" name="Ink 38">
                  <a:extLst>
                    <a:ext uri="{FF2B5EF4-FFF2-40B4-BE49-F238E27FC236}">
                      <a16:creationId xmlns:a16="http://schemas.microsoft.com/office/drawing/2014/main" id="{CF720C6B-7C0F-473D-9D54-1B4FBCEDAE1B}"/>
                    </a:ext>
                  </a:extLst>
                </p:cNvPr>
                <p:cNvPicPr/>
                <p:nvPr/>
              </p:nvPicPr>
              <p:blipFill>
                <a:blip r:embed="rId39"/>
                <a:stretch>
                  <a:fillRect/>
                </a:stretch>
              </p:blipFill>
              <p:spPr>
                <a:xfrm>
                  <a:off x="7400436" y="4262323"/>
                  <a:ext cx="33372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Ink 39">
                  <a:extLst>
                    <a:ext uri="{FF2B5EF4-FFF2-40B4-BE49-F238E27FC236}">
                      <a16:creationId xmlns:a16="http://schemas.microsoft.com/office/drawing/2014/main" id="{5BB4E95E-3259-4B90-95B1-F9DA791528ED}"/>
                    </a:ext>
                  </a:extLst>
                </p14:cNvPr>
                <p14:cNvContentPartPr/>
                <p14:nvPr/>
              </p14:nvContentPartPr>
              <p14:xfrm>
                <a:off x="7350396" y="4348003"/>
                <a:ext cx="302400" cy="323280"/>
              </p14:xfrm>
            </p:contentPart>
          </mc:Choice>
          <mc:Fallback xmlns="">
            <p:pic>
              <p:nvPicPr>
                <p:cNvPr id="40" name="Ink 39">
                  <a:extLst>
                    <a:ext uri="{FF2B5EF4-FFF2-40B4-BE49-F238E27FC236}">
                      <a16:creationId xmlns:a16="http://schemas.microsoft.com/office/drawing/2014/main" id="{5BB4E95E-3259-4B90-95B1-F9DA791528ED}"/>
                    </a:ext>
                  </a:extLst>
                </p:cNvPr>
                <p:cNvPicPr/>
                <p:nvPr/>
              </p:nvPicPr>
              <p:blipFill>
                <a:blip r:embed="rId41"/>
                <a:stretch>
                  <a:fillRect/>
                </a:stretch>
              </p:blipFill>
              <p:spPr>
                <a:xfrm>
                  <a:off x="7314396" y="4312363"/>
                  <a:ext cx="3740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Ink 40">
                  <a:extLst>
                    <a:ext uri="{FF2B5EF4-FFF2-40B4-BE49-F238E27FC236}">
                      <a16:creationId xmlns:a16="http://schemas.microsoft.com/office/drawing/2014/main" id="{DD6FFAC0-322A-400F-92E2-E22FD4B11B96}"/>
                    </a:ext>
                  </a:extLst>
                </p14:cNvPr>
                <p14:cNvContentPartPr/>
                <p14:nvPr/>
              </p14:nvContentPartPr>
              <p14:xfrm>
                <a:off x="7808316" y="4541323"/>
                <a:ext cx="154080" cy="136800"/>
              </p14:xfrm>
            </p:contentPart>
          </mc:Choice>
          <mc:Fallback xmlns="">
            <p:pic>
              <p:nvPicPr>
                <p:cNvPr id="41" name="Ink 40">
                  <a:extLst>
                    <a:ext uri="{FF2B5EF4-FFF2-40B4-BE49-F238E27FC236}">
                      <a16:creationId xmlns:a16="http://schemas.microsoft.com/office/drawing/2014/main" id="{DD6FFAC0-322A-400F-92E2-E22FD4B11B96}"/>
                    </a:ext>
                  </a:extLst>
                </p:cNvPr>
                <p:cNvPicPr/>
                <p:nvPr/>
              </p:nvPicPr>
              <p:blipFill>
                <a:blip r:embed="rId43"/>
                <a:stretch>
                  <a:fillRect/>
                </a:stretch>
              </p:blipFill>
              <p:spPr>
                <a:xfrm>
                  <a:off x="7772316" y="4505683"/>
                  <a:ext cx="225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Ink 41">
                  <a:extLst>
                    <a:ext uri="{FF2B5EF4-FFF2-40B4-BE49-F238E27FC236}">
                      <a16:creationId xmlns:a16="http://schemas.microsoft.com/office/drawing/2014/main" id="{948F0DC9-AE68-46D6-9CFA-7D58BB13B513}"/>
                    </a:ext>
                  </a:extLst>
                </p14:cNvPr>
                <p14:cNvContentPartPr/>
                <p14:nvPr/>
              </p14:nvContentPartPr>
              <p14:xfrm>
                <a:off x="8241396" y="4230283"/>
                <a:ext cx="207360" cy="510480"/>
              </p14:xfrm>
            </p:contentPart>
          </mc:Choice>
          <mc:Fallback xmlns="">
            <p:pic>
              <p:nvPicPr>
                <p:cNvPr id="42" name="Ink 41">
                  <a:extLst>
                    <a:ext uri="{FF2B5EF4-FFF2-40B4-BE49-F238E27FC236}">
                      <a16:creationId xmlns:a16="http://schemas.microsoft.com/office/drawing/2014/main" id="{948F0DC9-AE68-46D6-9CFA-7D58BB13B513}"/>
                    </a:ext>
                  </a:extLst>
                </p:cNvPr>
                <p:cNvPicPr/>
                <p:nvPr/>
              </p:nvPicPr>
              <p:blipFill>
                <a:blip r:embed="rId45"/>
                <a:stretch>
                  <a:fillRect/>
                </a:stretch>
              </p:blipFill>
              <p:spPr>
                <a:xfrm>
                  <a:off x="8205396" y="4194283"/>
                  <a:ext cx="279000" cy="582120"/>
                </a:xfrm>
                <a:prstGeom prst="rect">
                  <a:avLst/>
                </a:prstGeom>
              </p:spPr>
            </p:pic>
          </mc:Fallback>
        </mc:AlternateContent>
      </p:grpSp>
      <p:grpSp>
        <p:nvGrpSpPr>
          <p:cNvPr id="75" name="Group 74">
            <a:extLst>
              <a:ext uri="{FF2B5EF4-FFF2-40B4-BE49-F238E27FC236}">
                <a16:creationId xmlns:a16="http://schemas.microsoft.com/office/drawing/2014/main" id="{96C19D60-A1BA-4ED2-AFCF-DE1A6B28D99A}"/>
              </a:ext>
            </a:extLst>
          </p:cNvPr>
          <p:cNvGrpSpPr/>
          <p:nvPr/>
        </p:nvGrpSpPr>
        <p:grpSpPr>
          <a:xfrm>
            <a:off x="2857236" y="4867483"/>
            <a:ext cx="244440" cy="347040"/>
            <a:chOff x="2857236" y="4867483"/>
            <a:chExt cx="244440" cy="347040"/>
          </a:xfrm>
        </p:grpSpPr>
        <mc:AlternateContent xmlns:mc="http://schemas.openxmlformats.org/markup-compatibility/2006" xmlns:p14="http://schemas.microsoft.com/office/powerpoint/2010/main">
          <mc:Choice Requires="p14">
            <p:contentPart p14:bwMode="auto" r:id="rId46">
              <p14:nvContentPartPr>
                <p14:cNvPr id="48" name="Ink 47">
                  <a:extLst>
                    <a:ext uri="{FF2B5EF4-FFF2-40B4-BE49-F238E27FC236}">
                      <a16:creationId xmlns:a16="http://schemas.microsoft.com/office/drawing/2014/main" id="{11EF71B7-A419-4808-B883-8E0A6C053492}"/>
                    </a:ext>
                  </a:extLst>
                </p14:cNvPr>
                <p14:cNvContentPartPr/>
                <p14:nvPr/>
              </p14:nvContentPartPr>
              <p14:xfrm>
                <a:off x="2921316" y="4867483"/>
                <a:ext cx="25200" cy="287640"/>
              </p14:xfrm>
            </p:contentPart>
          </mc:Choice>
          <mc:Fallback xmlns="">
            <p:pic>
              <p:nvPicPr>
                <p:cNvPr id="48" name="Ink 47">
                  <a:extLst>
                    <a:ext uri="{FF2B5EF4-FFF2-40B4-BE49-F238E27FC236}">
                      <a16:creationId xmlns:a16="http://schemas.microsoft.com/office/drawing/2014/main" id="{11EF71B7-A419-4808-B883-8E0A6C053492}"/>
                    </a:ext>
                  </a:extLst>
                </p:cNvPr>
                <p:cNvPicPr/>
                <p:nvPr/>
              </p:nvPicPr>
              <p:blipFill>
                <a:blip r:embed="rId47"/>
                <a:stretch>
                  <a:fillRect/>
                </a:stretch>
              </p:blipFill>
              <p:spPr>
                <a:xfrm>
                  <a:off x="2885316" y="4831483"/>
                  <a:ext cx="9684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9" name="Ink 48">
                  <a:extLst>
                    <a:ext uri="{FF2B5EF4-FFF2-40B4-BE49-F238E27FC236}">
                      <a16:creationId xmlns:a16="http://schemas.microsoft.com/office/drawing/2014/main" id="{38B5EA3E-3B9A-4D66-9F70-1F2E41DDCEF0}"/>
                    </a:ext>
                  </a:extLst>
                </p14:cNvPr>
                <p14:cNvContentPartPr/>
                <p14:nvPr/>
              </p14:nvContentPartPr>
              <p14:xfrm>
                <a:off x="2857236" y="5081323"/>
                <a:ext cx="244440" cy="133200"/>
              </p14:xfrm>
            </p:contentPart>
          </mc:Choice>
          <mc:Fallback xmlns="">
            <p:pic>
              <p:nvPicPr>
                <p:cNvPr id="49" name="Ink 48">
                  <a:extLst>
                    <a:ext uri="{FF2B5EF4-FFF2-40B4-BE49-F238E27FC236}">
                      <a16:creationId xmlns:a16="http://schemas.microsoft.com/office/drawing/2014/main" id="{38B5EA3E-3B9A-4D66-9F70-1F2E41DDCEF0}"/>
                    </a:ext>
                  </a:extLst>
                </p:cNvPr>
                <p:cNvPicPr/>
                <p:nvPr/>
              </p:nvPicPr>
              <p:blipFill>
                <a:blip r:embed="rId49"/>
                <a:stretch>
                  <a:fillRect/>
                </a:stretch>
              </p:blipFill>
              <p:spPr>
                <a:xfrm>
                  <a:off x="2821596" y="5045683"/>
                  <a:ext cx="316080" cy="20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50" name="Ink 49">
                <a:extLst>
                  <a:ext uri="{FF2B5EF4-FFF2-40B4-BE49-F238E27FC236}">
                    <a16:creationId xmlns:a16="http://schemas.microsoft.com/office/drawing/2014/main" id="{0A88504F-3356-4EC9-8F3E-C2EB3CDDB01B}"/>
                  </a:ext>
                </a:extLst>
              </p14:cNvPr>
              <p14:cNvContentPartPr/>
              <p14:nvPr/>
            </p14:nvContentPartPr>
            <p14:xfrm>
              <a:off x="1206636" y="5723563"/>
              <a:ext cx="127800" cy="583560"/>
            </p14:xfrm>
          </p:contentPart>
        </mc:Choice>
        <mc:Fallback xmlns="">
          <p:pic>
            <p:nvPicPr>
              <p:cNvPr id="50" name="Ink 49">
                <a:extLst>
                  <a:ext uri="{FF2B5EF4-FFF2-40B4-BE49-F238E27FC236}">
                    <a16:creationId xmlns:a16="http://schemas.microsoft.com/office/drawing/2014/main" id="{0A88504F-3356-4EC9-8F3E-C2EB3CDDB01B}"/>
                  </a:ext>
                </a:extLst>
              </p:cNvPr>
              <p:cNvPicPr/>
              <p:nvPr/>
            </p:nvPicPr>
            <p:blipFill>
              <a:blip r:embed="rId51"/>
              <a:stretch>
                <a:fillRect/>
              </a:stretch>
            </p:blipFill>
            <p:spPr>
              <a:xfrm>
                <a:off x="1170636" y="5687923"/>
                <a:ext cx="199440" cy="655200"/>
              </a:xfrm>
              <a:prstGeom prst="rect">
                <a:avLst/>
              </a:prstGeom>
            </p:spPr>
          </p:pic>
        </mc:Fallback>
      </mc:AlternateContent>
      <p:grpSp>
        <p:nvGrpSpPr>
          <p:cNvPr id="74" name="Group 73">
            <a:extLst>
              <a:ext uri="{FF2B5EF4-FFF2-40B4-BE49-F238E27FC236}">
                <a16:creationId xmlns:a16="http://schemas.microsoft.com/office/drawing/2014/main" id="{90B791D2-F129-4BBC-90CA-F8EDD1F5E4F1}"/>
              </a:ext>
            </a:extLst>
          </p:cNvPr>
          <p:cNvGrpSpPr/>
          <p:nvPr/>
        </p:nvGrpSpPr>
        <p:grpSpPr>
          <a:xfrm>
            <a:off x="1637556" y="5745523"/>
            <a:ext cx="302760" cy="459360"/>
            <a:chOff x="1637556" y="5745523"/>
            <a:chExt cx="302760" cy="459360"/>
          </a:xfrm>
        </p:grpSpPr>
        <mc:AlternateContent xmlns:mc="http://schemas.openxmlformats.org/markup-compatibility/2006" xmlns:p14="http://schemas.microsoft.com/office/powerpoint/2010/main">
          <mc:Choice Requires="p14">
            <p:contentPart p14:bwMode="auto" r:id="rId52">
              <p14:nvContentPartPr>
                <p14:cNvPr id="51" name="Ink 50">
                  <a:extLst>
                    <a:ext uri="{FF2B5EF4-FFF2-40B4-BE49-F238E27FC236}">
                      <a16:creationId xmlns:a16="http://schemas.microsoft.com/office/drawing/2014/main" id="{E42A4409-5812-4769-8894-A982C38E3363}"/>
                    </a:ext>
                  </a:extLst>
                </p14:cNvPr>
                <p14:cNvContentPartPr/>
                <p14:nvPr/>
              </p14:nvContentPartPr>
              <p14:xfrm>
                <a:off x="1637556" y="5817883"/>
                <a:ext cx="48960" cy="387000"/>
              </p14:xfrm>
            </p:contentPart>
          </mc:Choice>
          <mc:Fallback xmlns="">
            <p:pic>
              <p:nvPicPr>
                <p:cNvPr id="51" name="Ink 50">
                  <a:extLst>
                    <a:ext uri="{FF2B5EF4-FFF2-40B4-BE49-F238E27FC236}">
                      <a16:creationId xmlns:a16="http://schemas.microsoft.com/office/drawing/2014/main" id="{E42A4409-5812-4769-8894-A982C38E3363}"/>
                    </a:ext>
                  </a:extLst>
                </p:cNvPr>
                <p:cNvPicPr/>
                <p:nvPr/>
              </p:nvPicPr>
              <p:blipFill>
                <a:blip r:embed="rId53"/>
                <a:stretch>
                  <a:fillRect/>
                </a:stretch>
              </p:blipFill>
              <p:spPr>
                <a:xfrm>
                  <a:off x="1601556" y="5782243"/>
                  <a:ext cx="12060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2" name="Ink 51">
                  <a:extLst>
                    <a:ext uri="{FF2B5EF4-FFF2-40B4-BE49-F238E27FC236}">
                      <a16:creationId xmlns:a16="http://schemas.microsoft.com/office/drawing/2014/main" id="{F1BD91E1-5717-4ED0-B968-1E7EA56CFEC6}"/>
                    </a:ext>
                  </a:extLst>
                </p14:cNvPr>
                <p14:cNvContentPartPr/>
                <p14:nvPr/>
              </p14:nvContentPartPr>
              <p14:xfrm>
                <a:off x="1647276" y="5745523"/>
                <a:ext cx="111240" cy="186480"/>
              </p14:xfrm>
            </p:contentPart>
          </mc:Choice>
          <mc:Fallback xmlns="">
            <p:pic>
              <p:nvPicPr>
                <p:cNvPr id="52" name="Ink 51">
                  <a:extLst>
                    <a:ext uri="{FF2B5EF4-FFF2-40B4-BE49-F238E27FC236}">
                      <a16:creationId xmlns:a16="http://schemas.microsoft.com/office/drawing/2014/main" id="{F1BD91E1-5717-4ED0-B968-1E7EA56CFEC6}"/>
                    </a:ext>
                  </a:extLst>
                </p:cNvPr>
                <p:cNvPicPr/>
                <p:nvPr/>
              </p:nvPicPr>
              <p:blipFill>
                <a:blip r:embed="rId55"/>
                <a:stretch>
                  <a:fillRect/>
                </a:stretch>
              </p:blipFill>
              <p:spPr>
                <a:xfrm>
                  <a:off x="1611636" y="5709883"/>
                  <a:ext cx="1828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 name="Ink 52">
                  <a:extLst>
                    <a:ext uri="{FF2B5EF4-FFF2-40B4-BE49-F238E27FC236}">
                      <a16:creationId xmlns:a16="http://schemas.microsoft.com/office/drawing/2014/main" id="{B26ACE90-748B-4914-B9F2-6A85A15A3990}"/>
                    </a:ext>
                  </a:extLst>
                </p14:cNvPr>
                <p14:cNvContentPartPr/>
                <p14:nvPr/>
              </p14:nvContentPartPr>
              <p14:xfrm>
                <a:off x="1925556" y="6052243"/>
                <a:ext cx="14760" cy="120960"/>
              </p14:xfrm>
            </p:contentPart>
          </mc:Choice>
          <mc:Fallback xmlns="">
            <p:pic>
              <p:nvPicPr>
                <p:cNvPr id="53" name="Ink 52">
                  <a:extLst>
                    <a:ext uri="{FF2B5EF4-FFF2-40B4-BE49-F238E27FC236}">
                      <a16:creationId xmlns:a16="http://schemas.microsoft.com/office/drawing/2014/main" id="{B26ACE90-748B-4914-B9F2-6A85A15A3990}"/>
                    </a:ext>
                  </a:extLst>
                </p:cNvPr>
                <p:cNvPicPr/>
                <p:nvPr/>
              </p:nvPicPr>
              <p:blipFill>
                <a:blip r:embed="rId57"/>
                <a:stretch>
                  <a:fillRect/>
                </a:stretch>
              </p:blipFill>
              <p:spPr>
                <a:xfrm>
                  <a:off x="1889556" y="6016603"/>
                  <a:ext cx="86400" cy="19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54" name="Ink 53">
                <a:extLst>
                  <a:ext uri="{FF2B5EF4-FFF2-40B4-BE49-F238E27FC236}">
                    <a16:creationId xmlns:a16="http://schemas.microsoft.com/office/drawing/2014/main" id="{1DD5C6C2-BD0F-4625-A540-5B9CABDED810}"/>
                  </a:ext>
                </a:extLst>
              </p14:cNvPr>
              <p14:cNvContentPartPr/>
              <p14:nvPr/>
            </p14:nvContentPartPr>
            <p14:xfrm>
              <a:off x="2167836" y="6059443"/>
              <a:ext cx="145080" cy="187200"/>
            </p14:xfrm>
          </p:contentPart>
        </mc:Choice>
        <mc:Fallback xmlns="">
          <p:pic>
            <p:nvPicPr>
              <p:cNvPr id="54" name="Ink 53">
                <a:extLst>
                  <a:ext uri="{FF2B5EF4-FFF2-40B4-BE49-F238E27FC236}">
                    <a16:creationId xmlns:a16="http://schemas.microsoft.com/office/drawing/2014/main" id="{1DD5C6C2-BD0F-4625-A540-5B9CABDED810}"/>
                  </a:ext>
                </a:extLst>
              </p:cNvPr>
              <p:cNvPicPr/>
              <p:nvPr/>
            </p:nvPicPr>
            <p:blipFill>
              <a:blip r:embed="rId59"/>
              <a:stretch>
                <a:fillRect/>
              </a:stretch>
            </p:blipFill>
            <p:spPr>
              <a:xfrm>
                <a:off x="2131836" y="6023803"/>
                <a:ext cx="216720" cy="258840"/>
              </a:xfrm>
              <a:prstGeom prst="rect">
                <a:avLst/>
              </a:prstGeom>
            </p:spPr>
          </p:pic>
        </mc:Fallback>
      </mc:AlternateContent>
      <p:grpSp>
        <p:nvGrpSpPr>
          <p:cNvPr id="73" name="Group 72">
            <a:extLst>
              <a:ext uri="{FF2B5EF4-FFF2-40B4-BE49-F238E27FC236}">
                <a16:creationId xmlns:a16="http://schemas.microsoft.com/office/drawing/2014/main" id="{D7FDA2E5-1A70-483A-A8B9-2324586D0BE3}"/>
              </a:ext>
            </a:extLst>
          </p:cNvPr>
          <p:cNvGrpSpPr/>
          <p:nvPr/>
        </p:nvGrpSpPr>
        <p:grpSpPr>
          <a:xfrm>
            <a:off x="2668596" y="5742643"/>
            <a:ext cx="698760" cy="533880"/>
            <a:chOff x="2668596" y="5742643"/>
            <a:chExt cx="698760" cy="533880"/>
          </a:xfrm>
        </p:grpSpPr>
        <mc:AlternateContent xmlns:mc="http://schemas.openxmlformats.org/markup-compatibility/2006" xmlns:p14="http://schemas.microsoft.com/office/powerpoint/2010/main">
          <mc:Choice Requires="p14">
            <p:contentPart p14:bwMode="auto" r:id="rId60">
              <p14:nvContentPartPr>
                <p14:cNvPr id="55" name="Ink 54">
                  <a:extLst>
                    <a:ext uri="{FF2B5EF4-FFF2-40B4-BE49-F238E27FC236}">
                      <a16:creationId xmlns:a16="http://schemas.microsoft.com/office/drawing/2014/main" id="{FFFDA539-94E4-4819-BF1A-48313F277AE4}"/>
                    </a:ext>
                  </a:extLst>
                </p14:cNvPr>
                <p14:cNvContentPartPr/>
                <p14:nvPr/>
              </p14:nvContentPartPr>
              <p14:xfrm>
                <a:off x="2668596" y="5834083"/>
                <a:ext cx="60840" cy="396360"/>
              </p14:xfrm>
            </p:contentPart>
          </mc:Choice>
          <mc:Fallback xmlns="">
            <p:pic>
              <p:nvPicPr>
                <p:cNvPr id="55" name="Ink 54">
                  <a:extLst>
                    <a:ext uri="{FF2B5EF4-FFF2-40B4-BE49-F238E27FC236}">
                      <a16:creationId xmlns:a16="http://schemas.microsoft.com/office/drawing/2014/main" id="{FFFDA539-94E4-4819-BF1A-48313F277AE4}"/>
                    </a:ext>
                  </a:extLst>
                </p:cNvPr>
                <p:cNvPicPr/>
                <p:nvPr/>
              </p:nvPicPr>
              <p:blipFill>
                <a:blip r:embed="rId61"/>
                <a:stretch>
                  <a:fillRect/>
                </a:stretch>
              </p:blipFill>
              <p:spPr>
                <a:xfrm>
                  <a:off x="2632596" y="5798443"/>
                  <a:ext cx="13248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6" name="Ink 55">
                  <a:extLst>
                    <a:ext uri="{FF2B5EF4-FFF2-40B4-BE49-F238E27FC236}">
                      <a16:creationId xmlns:a16="http://schemas.microsoft.com/office/drawing/2014/main" id="{5DC7D061-2327-4965-86C6-5F82B7B7026C}"/>
                    </a:ext>
                  </a:extLst>
                </p14:cNvPr>
                <p14:cNvContentPartPr/>
                <p14:nvPr/>
              </p14:nvContentPartPr>
              <p14:xfrm>
                <a:off x="2720076" y="5742643"/>
                <a:ext cx="119880" cy="271440"/>
              </p14:xfrm>
            </p:contentPart>
          </mc:Choice>
          <mc:Fallback xmlns="">
            <p:pic>
              <p:nvPicPr>
                <p:cNvPr id="56" name="Ink 55">
                  <a:extLst>
                    <a:ext uri="{FF2B5EF4-FFF2-40B4-BE49-F238E27FC236}">
                      <a16:creationId xmlns:a16="http://schemas.microsoft.com/office/drawing/2014/main" id="{5DC7D061-2327-4965-86C6-5F82B7B7026C}"/>
                    </a:ext>
                  </a:extLst>
                </p:cNvPr>
                <p:cNvPicPr/>
                <p:nvPr/>
              </p:nvPicPr>
              <p:blipFill>
                <a:blip r:embed="rId63"/>
                <a:stretch>
                  <a:fillRect/>
                </a:stretch>
              </p:blipFill>
              <p:spPr>
                <a:xfrm>
                  <a:off x="2684076" y="5706643"/>
                  <a:ext cx="19152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7" name="Ink 56">
                  <a:extLst>
                    <a:ext uri="{FF2B5EF4-FFF2-40B4-BE49-F238E27FC236}">
                      <a16:creationId xmlns:a16="http://schemas.microsoft.com/office/drawing/2014/main" id="{32E69F29-008A-4893-A5CC-5663B8029679}"/>
                    </a:ext>
                  </a:extLst>
                </p14:cNvPr>
                <p14:cNvContentPartPr/>
                <p14:nvPr/>
              </p14:nvContentPartPr>
              <p14:xfrm>
                <a:off x="2865876" y="6075283"/>
                <a:ext cx="139680" cy="160920"/>
              </p14:xfrm>
            </p:contentPart>
          </mc:Choice>
          <mc:Fallback xmlns="">
            <p:pic>
              <p:nvPicPr>
                <p:cNvPr id="57" name="Ink 56">
                  <a:extLst>
                    <a:ext uri="{FF2B5EF4-FFF2-40B4-BE49-F238E27FC236}">
                      <a16:creationId xmlns:a16="http://schemas.microsoft.com/office/drawing/2014/main" id="{32E69F29-008A-4893-A5CC-5663B8029679}"/>
                    </a:ext>
                  </a:extLst>
                </p:cNvPr>
                <p:cNvPicPr/>
                <p:nvPr/>
              </p:nvPicPr>
              <p:blipFill>
                <a:blip r:embed="rId65"/>
                <a:stretch>
                  <a:fillRect/>
                </a:stretch>
              </p:blipFill>
              <p:spPr>
                <a:xfrm>
                  <a:off x="2829876" y="6039283"/>
                  <a:ext cx="2113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8" name="Ink 57">
                  <a:extLst>
                    <a:ext uri="{FF2B5EF4-FFF2-40B4-BE49-F238E27FC236}">
                      <a16:creationId xmlns:a16="http://schemas.microsoft.com/office/drawing/2014/main" id="{B7BFADC4-6D52-4998-8D0D-22DBBDEC1F93}"/>
                    </a:ext>
                  </a:extLst>
                </p14:cNvPr>
                <p14:cNvContentPartPr/>
                <p14:nvPr/>
              </p14:nvContentPartPr>
              <p14:xfrm>
                <a:off x="3219756" y="6084643"/>
                <a:ext cx="147600" cy="191880"/>
              </p14:xfrm>
            </p:contentPart>
          </mc:Choice>
          <mc:Fallback xmlns="">
            <p:pic>
              <p:nvPicPr>
                <p:cNvPr id="58" name="Ink 57">
                  <a:extLst>
                    <a:ext uri="{FF2B5EF4-FFF2-40B4-BE49-F238E27FC236}">
                      <a16:creationId xmlns:a16="http://schemas.microsoft.com/office/drawing/2014/main" id="{B7BFADC4-6D52-4998-8D0D-22DBBDEC1F93}"/>
                    </a:ext>
                  </a:extLst>
                </p:cNvPr>
                <p:cNvPicPr/>
                <p:nvPr/>
              </p:nvPicPr>
              <p:blipFill>
                <a:blip r:embed="rId67"/>
                <a:stretch>
                  <a:fillRect/>
                </a:stretch>
              </p:blipFill>
              <p:spPr>
                <a:xfrm>
                  <a:off x="3184116" y="6048643"/>
                  <a:ext cx="219240" cy="263520"/>
                </a:xfrm>
                <a:prstGeom prst="rect">
                  <a:avLst/>
                </a:prstGeom>
              </p:spPr>
            </p:pic>
          </mc:Fallback>
        </mc:AlternateContent>
      </p:grpSp>
      <p:grpSp>
        <p:nvGrpSpPr>
          <p:cNvPr id="72" name="Group 71">
            <a:extLst>
              <a:ext uri="{FF2B5EF4-FFF2-40B4-BE49-F238E27FC236}">
                <a16:creationId xmlns:a16="http://schemas.microsoft.com/office/drawing/2014/main" id="{F0D89F2B-2FE1-48EB-B1D9-E9B5D4B7F97F}"/>
              </a:ext>
            </a:extLst>
          </p:cNvPr>
          <p:cNvGrpSpPr/>
          <p:nvPr/>
        </p:nvGrpSpPr>
        <p:grpSpPr>
          <a:xfrm>
            <a:off x="3653916" y="5802763"/>
            <a:ext cx="383040" cy="525960"/>
            <a:chOff x="3653916" y="5802763"/>
            <a:chExt cx="383040" cy="525960"/>
          </a:xfrm>
        </p:grpSpPr>
        <mc:AlternateContent xmlns:mc="http://schemas.openxmlformats.org/markup-compatibility/2006" xmlns:p14="http://schemas.microsoft.com/office/powerpoint/2010/main">
          <mc:Choice Requires="p14">
            <p:contentPart p14:bwMode="auto" r:id="rId68">
              <p14:nvContentPartPr>
                <p14:cNvPr id="59" name="Ink 58">
                  <a:extLst>
                    <a:ext uri="{FF2B5EF4-FFF2-40B4-BE49-F238E27FC236}">
                      <a16:creationId xmlns:a16="http://schemas.microsoft.com/office/drawing/2014/main" id="{BF07932F-8EE9-4673-9814-A8D8AB76B9B3}"/>
                    </a:ext>
                  </a:extLst>
                </p14:cNvPr>
                <p14:cNvContentPartPr/>
                <p14:nvPr/>
              </p14:nvContentPartPr>
              <p14:xfrm>
                <a:off x="3653916" y="5844523"/>
                <a:ext cx="59760" cy="483480"/>
              </p14:xfrm>
            </p:contentPart>
          </mc:Choice>
          <mc:Fallback xmlns="">
            <p:pic>
              <p:nvPicPr>
                <p:cNvPr id="59" name="Ink 58">
                  <a:extLst>
                    <a:ext uri="{FF2B5EF4-FFF2-40B4-BE49-F238E27FC236}">
                      <a16:creationId xmlns:a16="http://schemas.microsoft.com/office/drawing/2014/main" id="{BF07932F-8EE9-4673-9814-A8D8AB76B9B3}"/>
                    </a:ext>
                  </a:extLst>
                </p:cNvPr>
                <p:cNvPicPr/>
                <p:nvPr/>
              </p:nvPicPr>
              <p:blipFill>
                <a:blip r:embed="rId69"/>
                <a:stretch>
                  <a:fillRect/>
                </a:stretch>
              </p:blipFill>
              <p:spPr>
                <a:xfrm>
                  <a:off x="3617916" y="5808883"/>
                  <a:ext cx="13140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0" name="Ink 59">
                  <a:extLst>
                    <a:ext uri="{FF2B5EF4-FFF2-40B4-BE49-F238E27FC236}">
                      <a16:creationId xmlns:a16="http://schemas.microsoft.com/office/drawing/2014/main" id="{1D154506-CC51-4108-BCBD-8E0F0513A34E}"/>
                    </a:ext>
                  </a:extLst>
                </p14:cNvPr>
                <p14:cNvContentPartPr/>
                <p14:nvPr/>
              </p14:nvContentPartPr>
              <p14:xfrm>
                <a:off x="3661116" y="5802763"/>
                <a:ext cx="169920" cy="243360"/>
              </p14:xfrm>
            </p:contentPart>
          </mc:Choice>
          <mc:Fallback xmlns="">
            <p:pic>
              <p:nvPicPr>
                <p:cNvPr id="60" name="Ink 59">
                  <a:extLst>
                    <a:ext uri="{FF2B5EF4-FFF2-40B4-BE49-F238E27FC236}">
                      <a16:creationId xmlns:a16="http://schemas.microsoft.com/office/drawing/2014/main" id="{1D154506-CC51-4108-BCBD-8E0F0513A34E}"/>
                    </a:ext>
                  </a:extLst>
                </p:cNvPr>
                <p:cNvPicPr/>
                <p:nvPr/>
              </p:nvPicPr>
              <p:blipFill>
                <a:blip r:embed="rId71"/>
                <a:stretch>
                  <a:fillRect/>
                </a:stretch>
              </p:blipFill>
              <p:spPr>
                <a:xfrm>
                  <a:off x="3625116" y="5766763"/>
                  <a:ext cx="24156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1" name="Ink 60">
                  <a:extLst>
                    <a:ext uri="{FF2B5EF4-FFF2-40B4-BE49-F238E27FC236}">
                      <a16:creationId xmlns:a16="http://schemas.microsoft.com/office/drawing/2014/main" id="{27CE58B2-9E28-4469-BEE6-48599B8787FB}"/>
                    </a:ext>
                  </a:extLst>
                </p14:cNvPr>
                <p14:cNvContentPartPr/>
                <p14:nvPr/>
              </p14:nvContentPartPr>
              <p14:xfrm>
                <a:off x="3926796" y="6096163"/>
                <a:ext cx="110160" cy="232560"/>
              </p14:xfrm>
            </p:contentPart>
          </mc:Choice>
          <mc:Fallback xmlns="">
            <p:pic>
              <p:nvPicPr>
                <p:cNvPr id="61" name="Ink 60">
                  <a:extLst>
                    <a:ext uri="{FF2B5EF4-FFF2-40B4-BE49-F238E27FC236}">
                      <a16:creationId xmlns:a16="http://schemas.microsoft.com/office/drawing/2014/main" id="{27CE58B2-9E28-4469-BEE6-48599B8787FB}"/>
                    </a:ext>
                  </a:extLst>
                </p:cNvPr>
                <p:cNvPicPr/>
                <p:nvPr/>
              </p:nvPicPr>
              <p:blipFill>
                <a:blip r:embed="rId73"/>
                <a:stretch>
                  <a:fillRect/>
                </a:stretch>
              </p:blipFill>
              <p:spPr>
                <a:xfrm>
                  <a:off x="3890796" y="6060163"/>
                  <a:ext cx="181800" cy="30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62" name="Ink 61">
                <a:extLst>
                  <a:ext uri="{FF2B5EF4-FFF2-40B4-BE49-F238E27FC236}">
                    <a16:creationId xmlns:a16="http://schemas.microsoft.com/office/drawing/2014/main" id="{59583694-5BA3-48D7-A17A-988DB1350204}"/>
                  </a:ext>
                </a:extLst>
              </p14:cNvPr>
              <p14:cNvContentPartPr/>
              <p14:nvPr/>
            </p14:nvContentPartPr>
            <p14:xfrm>
              <a:off x="4588476" y="6136843"/>
              <a:ext cx="19800" cy="20520"/>
            </p14:xfrm>
          </p:contentPart>
        </mc:Choice>
        <mc:Fallback xmlns="">
          <p:pic>
            <p:nvPicPr>
              <p:cNvPr id="62" name="Ink 61">
                <a:extLst>
                  <a:ext uri="{FF2B5EF4-FFF2-40B4-BE49-F238E27FC236}">
                    <a16:creationId xmlns:a16="http://schemas.microsoft.com/office/drawing/2014/main" id="{59583694-5BA3-48D7-A17A-988DB1350204}"/>
                  </a:ext>
                </a:extLst>
              </p:cNvPr>
              <p:cNvPicPr/>
              <p:nvPr/>
            </p:nvPicPr>
            <p:blipFill>
              <a:blip r:embed="rId75"/>
              <a:stretch>
                <a:fillRect/>
              </a:stretch>
            </p:blipFill>
            <p:spPr>
              <a:xfrm>
                <a:off x="4552476" y="6100843"/>
                <a:ext cx="91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3" name="Ink 62">
                <a:extLst>
                  <a:ext uri="{FF2B5EF4-FFF2-40B4-BE49-F238E27FC236}">
                    <a16:creationId xmlns:a16="http://schemas.microsoft.com/office/drawing/2014/main" id="{D5920B41-4E69-461B-BFB9-3A8D76E92E60}"/>
                  </a:ext>
                </a:extLst>
              </p14:cNvPr>
              <p14:cNvContentPartPr/>
              <p14:nvPr/>
            </p14:nvContentPartPr>
            <p14:xfrm>
              <a:off x="5006796" y="5987083"/>
              <a:ext cx="1369800" cy="56880"/>
            </p14:xfrm>
          </p:contentPart>
        </mc:Choice>
        <mc:Fallback xmlns="">
          <p:pic>
            <p:nvPicPr>
              <p:cNvPr id="63" name="Ink 62">
                <a:extLst>
                  <a:ext uri="{FF2B5EF4-FFF2-40B4-BE49-F238E27FC236}">
                    <a16:creationId xmlns:a16="http://schemas.microsoft.com/office/drawing/2014/main" id="{D5920B41-4E69-461B-BFB9-3A8D76E92E60}"/>
                  </a:ext>
                </a:extLst>
              </p:cNvPr>
              <p:cNvPicPr/>
              <p:nvPr/>
            </p:nvPicPr>
            <p:blipFill>
              <a:blip r:embed="rId77"/>
              <a:stretch>
                <a:fillRect/>
              </a:stretch>
            </p:blipFill>
            <p:spPr>
              <a:xfrm>
                <a:off x="4971156" y="5951083"/>
                <a:ext cx="1441440" cy="128520"/>
              </a:xfrm>
              <a:prstGeom prst="rect">
                <a:avLst/>
              </a:prstGeom>
            </p:spPr>
          </p:pic>
        </mc:Fallback>
      </mc:AlternateContent>
      <p:grpSp>
        <p:nvGrpSpPr>
          <p:cNvPr id="71" name="Group 70">
            <a:extLst>
              <a:ext uri="{FF2B5EF4-FFF2-40B4-BE49-F238E27FC236}">
                <a16:creationId xmlns:a16="http://schemas.microsoft.com/office/drawing/2014/main" id="{D312EC3E-51CC-466C-BB6E-A31FC00B7B64}"/>
              </a:ext>
            </a:extLst>
          </p:cNvPr>
          <p:cNvGrpSpPr/>
          <p:nvPr/>
        </p:nvGrpSpPr>
        <p:grpSpPr>
          <a:xfrm>
            <a:off x="7627236" y="5744803"/>
            <a:ext cx="1030680" cy="729360"/>
            <a:chOff x="7627236" y="5744803"/>
            <a:chExt cx="1030680" cy="729360"/>
          </a:xfrm>
        </p:grpSpPr>
        <mc:AlternateContent xmlns:mc="http://schemas.openxmlformats.org/markup-compatibility/2006" xmlns:p14="http://schemas.microsoft.com/office/powerpoint/2010/main">
          <mc:Choice Requires="p14">
            <p:contentPart p14:bwMode="auto" r:id="rId78">
              <p14:nvContentPartPr>
                <p14:cNvPr id="64" name="Ink 63">
                  <a:extLst>
                    <a:ext uri="{FF2B5EF4-FFF2-40B4-BE49-F238E27FC236}">
                      <a16:creationId xmlns:a16="http://schemas.microsoft.com/office/drawing/2014/main" id="{C8DCD701-6D30-43E3-AEDC-D5E802C1A8F4}"/>
                    </a:ext>
                  </a:extLst>
                </p14:cNvPr>
                <p14:cNvContentPartPr/>
                <p14:nvPr/>
              </p14:nvContentPartPr>
              <p14:xfrm>
                <a:off x="7724436" y="5826883"/>
                <a:ext cx="198360" cy="211320"/>
              </p14:xfrm>
            </p:contentPart>
          </mc:Choice>
          <mc:Fallback xmlns="">
            <p:pic>
              <p:nvPicPr>
                <p:cNvPr id="64" name="Ink 63">
                  <a:extLst>
                    <a:ext uri="{FF2B5EF4-FFF2-40B4-BE49-F238E27FC236}">
                      <a16:creationId xmlns:a16="http://schemas.microsoft.com/office/drawing/2014/main" id="{C8DCD701-6D30-43E3-AEDC-D5E802C1A8F4}"/>
                    </a:ext>
                  </a:extLst>
                </p:cNvPr>
                <p:cNvPicPr/>
                <p:nvPr/>
              </p:nvPicPr>
              <p:blipFill>
                <a:blip r:embed="rId79"/>
                <a:stretch>
                  <a:fillRect/>
                </a:stretch>
              </p:blipFill>
              <p:spPr>
                <a:xfrm>
                  <a:off x="7688796" y="5790883"/>
                  <a:ext cx="2700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5" name="Ink 64">
                  <a:extLst>
                    <a:ext uri="{FF2B5EF4-FFF2-40B4-BE49-F238E27FC236}">
                      <a16:creationId xmlns:a16="http://schemas.microsoft.com/office/drawing/2014/main" id="{0BBE3B74-F2AD-4A7D-A59B-45F2D9F72D23}"/>
                    </a:ext>
                  </a:extLst>
                </p14:cNvPr>
                <p14:cNvContentPartPr/>
                <p14:nvPr/>
              </p14:nvContentPartPr>
              <p14:xfrm>
                <a:off x="7627236" y="5824363"/>
                <a:ext cx="320040" cy="397080"/>
              </p14:xfrm>
            </p:contentPart>
          </mc:Choice>
          <mc:Fallback xmlns="">
            <p:pic>
              <p:nvPicPr>
                <p:cNvPr id="65" name="Ink 64">
                  <a:extLst>
                    <a:ext uri="{FF2B5EF4-FFF2-40B4-BE49-F238E27FC236}">
                      <a16:creationId xmlns:a16="http://schemas.microsoft.com/office/drawing/2014/main" id="{0BBE3B74-F2AD-4A7D-A59B-45F2D9F72D23}"/>
                    </a:ext>
                  </a:extLst>
                </p:cNvPr>
                <p:cNvPicPr/>
                <p:nvPr/>
              </p:nvPicPr>
              <p:blipFill>
                <a:blip r:embed="rId81"/>
                <a:stretch>
                  <a:fillRect/>
                </a:stretch>
              </p:blipFill>
              <p:spPr>
                <a:xfrm>
                  <a:off x="7591236" y="5788723"/>
                  <a:ext cx="39168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6" name="Ink 65">
                  <a:extLst>
                    <a:ext uri="{FF2B5EF4-FFF2-40B4-BE49-F238E27FC236}">
                      <a16:creationId xmlns:a16="http://schemas.microsoft.com/office/drawing/2014/main" id="{612AB093-273C-4E52-A919-CF24FC1E310D}"/>
                    </a:ext>
                  </a:extLst>
                </p14:cNvPr>
                <p14:cNvContentPartPr/>
                <p14:nvPr/>
              </p14:nvContentPartPr>
              <p14:xfrm>
                <a:off x="8097396" y="5971603"/>
                <a:ext cx="118800" cy="253080"/>
              </p14:xfrm>
            </p:contentPart>
          </mc:Choice>
          <mc:Fallback xmlns="">
            <p:pic>
              <p:nvPicPr>
                <p:cNvPr id="66" name="Ink 65">
                  <a:extLst>
                    <a:ext uri="{FF2B5EF4-FFF2-40B4-BE49-F238E27FC236}">
                      <a16:creationId xmlns:a16="http://schemas.microsoft.com/office/drawing/2014/main" id="{612AB093-273C-4E52-A919-CF24FC1E310D}"/>
                    </a:ext>
                  </a:extLst>
                </p:cNvPr>
                <p:cNvPicPr/>
                <p:nvPr/>
              </p:nvPicPr>
              <p:blipFill>
                <a:blip r:embed="rId83"/>
                <a:stretch>
                  <a:fillRect/>
                </a:stretch>
              </p:blipFill>
              <p:spPr>
                <a:xfrm>
                  <a:off x="8061756" y="5935963"/>
                  <a:ext cx="1904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7" name="Ink 66">
                  <a:extLst>
                    <a:ext uri="{FF2B5EF4-FFF2-40B4-BE49-F238E27FC236}">
                      <a16:creationId xmlns:a16="http://schemas.microsoft.com/office/drawing/2014/main" id="{2C07210F-EF6E-453F-B848-178E8B3E358C}"/>
                    </a:ext>
                  </a:extLst>
                </p14:cNvPr>
                <p14:cNvContentPartPr/>
                <p14:nvPr/>
              </p14:nvContentPartPr>
              <p14:xfrm>
                <a:off x="7786716" y="5776843"/>
                <a:ext cx="30960" cy="600120"/>
              </p14:xfrm>
            </p:contentPart>
          </mc:Choice>
          <mc:Fallback xmlns="">
            <p:pic>
              <p:nvPicPr>
                <p:cNvPr id="67" name="Ink 66">
                  <a:extLst>
                    <a:ext uri="{FF2B5EF4-FFF2-40B4-BE49-F238E27FC236}">
                      <a16:creationId xmlns:a16="http://schemas.microsoft.com/office/drawing/2014/main" id="{2C07210F-EF6E-453F-B848-178E8B3E358C}"/>
                    </a:ext>
                  </a:extLst>
                </p:cNvPr>
                <p:cNvPicPr/>
                <p:nvPr/>
              </p:nvPicPr>
              <p:blipFill>
                <a:blip r:embed="rId85"/>
                <a:stretch>
                  <a:fillRect/>
                </a:stretch>
              </p:blipFill>
              <p:spPr>
                <a:xfrm>
                  <a:off x="7750716" y="5741203"/>
                  <a:ext cx="10260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8" name="Ink 67">
                  <a:extLst>
                    <a:ext uri="{FF2B5EF4-FFF2-40B4-BE49-F238E27FC236}">
                      <a16:creationId xmlns:a16="http://schemas.microsoft.com/office/drawing/2014/main" id="{AE517FA7-E968-409D-9A8E-404E3FE87E31}"/>
                    </a:ext>
                  </a:extLst>
                </p14:cNvPr>
                <p14:cNvContentPartPr/>
                <p14:nvPr/>
              </p14:nvContentPartPr>
              <p14:xfrm>
                <a:off x="7819476" y="5744803"/>
                <a:ext cx="164880" cy="303840"/>
              </p14:xfrm>
            </p:contentPart>
          </mc:Choice>
          <mc:Fallback xmlns="">
            <p:pic>
              <p:nvPicPr>
                <p:cNvPr id="68" name="Ink 67">
                  <a:extLst>
                    <a:ext uri="{FF2B5EF4-FFF2-40B4-BE49-F238E27FC236}">
                      <a16:creationId xmlns:a16="http://schemas.microsoft.com/office/drawing/2014/main" id="{AE517FA7-E968-409D-9A8E-404E3FE87E31}"/>
                    </a:ext>
                  </a:extLst>
                </p:cNvPr>
                <p:cNvPicPr/>
                <p:nvPr/>
              </p:nvPicPr>
              <p:blipFill>
                <a:blip r:embed="rId87"/>
                <a:stretch>
                  <a:fillRect/>
                </a:stretch>
              </p:blipFill>
              <p:spPr>
                <a:xfrm>
                  <a:off x="7783836" y="5708803"/>
                  <a:ext cx="23652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9" name="Ink 68">
                  <a:extLst>
                    <a:ext uri="{FF2B5EF4-FFF2-40B4-BE49-F238E27FC236}">
                      <a16:creationId xmlns:a16="http://schemas.microsoft.com/office/drawing/2014/main" id="{19CC7836-EF46-484E-90DB-9026AA99AE21}"/>
                    </a:ext>
                  </a:extLst>
                </p14:cNvPr>
                <p14:cNvContentPartPr/>
                <p14:nvPr/>
              </p14:nvContentPartPr>
              <p14:xfrm>
                <a:off x="8201076" y="6051523"/>
                <a:ext cx="205920" cy="177480"/>
              </p14:xfrm>
            </p:contentPart>
          </mc:Choice>
          <mc:Fallback xmlns="">
            <p:pic>
              <p:nvPicPr>
                <p:cNvPr id="69" name="Ink 68">
                  <a:extLst>
                    <a:ext uri="{FF2B5EF4-FFF2-40B4-BE49-F238E27FC236}">
                      <a16:creationId xmlns:a16="http://schemas.microsoft.com/office/drawing/2014/main" id="{19CC7836-EF46-484E-90DB-9026AA99AE21}"/>
                    </a:ext>
                  </a:extLst>
                </p:cNvPr>
                <p:cNvPicPr/>
                <p:nvPr/>
              </p:nvPicPr>
              <p:blipFill>
                <a:blip r:embed="rId89"/>
                <a:stretch>
                  <a:fillRect/>
                </a:stretch>
              </p:blipFill>
              <p:spPr>
                <a:xfrm>
                  <a:off x="8165436" y="6015883"/>
                  <a:ext cx="277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0" name="Ink 69">
                  <a:extLst>
                    <a:ext uri="{FF2B5EF4-FFF2-40B4-BE49-F238E27FC236}">
                      <a16:creationId xmlns:a16="http://schemas.microsoft.com/office/drawing/2014/main" id="{EBEDB34B-527B-4A4B-82E9-6E4A73A4CD19}"/>
                    </a:ext>
                  </a:extLst>
                </p14:cNvPr>
                <p14:cNvContentPartPr/>
                <p14:nvPr/>
              </p14:nvContentPartPr>
              <p14:xfrm>
                <a:off x="8561076" y="5797003"/>
                <a:ext cx="96840" cy="677160"/>
              </p14:xfrm>
            </p:contentPart>
          </mc:Choice>
          <mc:Fallback xmlns="">
            <p:pic>
              <p:nvPicPr>
                <p:cNvPr id="70" name="Ink 69">
                  <a:extLst>
                    <a:ext uri="{FF2B5EF4-FFF2-40B4-BE49-F238E27FC236}">
                      <a16:creationId xmlns:a16="http://schemas.microsoft.com/office/drawing/2014/main" id="{EBEDB34B-527B-4A4B-82E9-6E4A73A4CD19}"/>
                    </a:ext>
                  </a:extLst>
                </p:cNvPr>
                <p:cNvPicPr/>
                <p:nvPr/>
              </p:nvPicPr>
              <p:blipFill>
                <a:blip r:embed="rId91"/>
                <a:stretch>
                  <a:fillRect/>
                </a:stretch>
              </p:blipFill>
              <p:spPr>
                <a:xfrm>
                  <a:off x="8525076" y="5761363"/>
                  <a:ext cx="168480" cy="74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2">
            <p14:nvContentPartPr>
              <p14:cNvPr id="76" name="Ink 75">
                <a:extLst>
                  <a:ext uri="{FF2B5EF4-FFF2-40B4-BE49-F238E27FC236}">
                    <a16:creationId xmlns:a16="http://schemas.microsoft.com/office/drawing/2014/main" id="{086951AA-369D-4594-B8B0-88BEC6D602E9}"/>
                  </a:ext>
                </a:extLst>
              </p14:cNvPr>
              <p14:cNvContentPartPr/>
              <p14:nvPr/>
            </p14:nvContentPartPr>
            <p14:xfrm>
              <a:off x="1482036" y="5861803"/>
              <a:ext cx="2142000" cy="77040"/>
            </p14:xfrm>
          </p:contentPart>
        </mc:Choice>
        <mc:Fallback xmlns="">
          <p:pic>
            <p:nvPicPr>
              <p:cNvPr id="76" name="Ink 75">
                <a:extLst>
                  <a:ext uri="{FF2B5EF4-FFF2-40B4-BE49-F238E27FC236}">
                    <a16:creationId xmlns:a16="http://schemas.microsoft.com/office/drawing/2014/main" id="{086951AA-369D-4594-B8B0-88BEC6D602E9}"/>
                  </a:ext>
                </a:extLst>
              </p:cNvPr>
              <p:cNvPicPr/>
              <p:nvPr/>
            </p:nvPicPr>
            <p:blipFill>
              <a:blip r:embed="rId93"/>
              <a:stretch>
                <a:fillRect/>
              </a:stretch>
            </p:blipFill>
            <p:spPr>
              <a:xfrm>
                <a:off x="1392036" y="5681803"/>
                <a:ext cx="232164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7" name="Ink 76">
                <a:extLst>
                  <a:ext uri="{FF2B5EF4-FFF2-40B4-BE49-F238E27FC236}">
                    <a16:creationId xmlns:a16="http://schemas.microsoft.com/office/drawing/2014/main" id="{C7B29C1D-0C56-4995-9CEC-3710976DAEC6}"/>
                  </a:ext>
                </a:extLst>
              </p14:cNvPr>
              <p14:cNvContentPartPr/>
              <p14:nvPr/>
            </p14:nvContentPartPr>
            <p14:xfrm>
              <a:off x="1566636" y="6175723"/>
              <a:ext cx="2527920" cy="151920"/>
            </p14:xfrm>
          </p:contentPart>
        </mc:Choice>
        <mc:Fallback xmlns="">
          <p:pic>
            <p:nvPicPr>
              <p:cNvPr id="77" name="Ink 76">
                <a:extLst>
                  <a:ext uri="{FF2B5EF4-FFF2-40B4-BE49-F238E27FC236}">
                    <a16:creationId xmlns:a16="http://schemas.microsoft.com/office/drawing/2014/main" id="{C7B29C1D-0C56-4995-9CEC-3710976DAEC6}"/>
                  </a:ext>
                </a:extLst>
              </p:cNvPr>
              <p:cNvPicPr/>
              <p:nvPr/>
            </p:nvPicPr>
            <p:blipFill>
              <a:blip r:embed="rId95"/>
              <a:stretch>
                <a:fillRect/>
              </a:stretch>
            </p:blipFill>
            <p:spPr>
              <a:xfrm>
                <a:off x="1476996" y="5996083"/>
                <a:ext cx="2707560" cy="511560"/>
              </a:xfrm>
              <a:prstGeom prst="rect">
                <a:avLst/>
              </a:prstGeom>
            </p:spPr>
          </p:pic>
        </mc:Fallback>
      </mc:AlternateContent>
      <p:grpSp>
        <p:nvGrpSpPr>
          <p:cNvPr id="86" name="Group 85">
            <a:extLst>
              <a:ext uri="{FF2B5EF4-FFF2-40B4-BE49-F238E27FC236}">
                <a16:creationId xmlns:a16="http://schemas.microsoft.com/office/drawing/2014/main" id="{EFD7654D-1CFD-4447-8FAC-01767BA81F5D}"/>
              </a:ext>
            </a:extLst>
          </p:cNvPr>
          <p:cNvGrpSpPr/>
          <p:nvPr/>
        </p:nvGrpSpPr>
        <p:grpSpPr>
          <a:xfrm>
            <a:off x="1317876" y="5182123"/>
            <a:ext cx="635400" cy="479160"/>
            <a:chOff x="1317876" y="5182123"/>
            <a:chExt cx="635400" cy="479160"/>
          </a:xfrm>
        </p:grpSpPr>
        <mc:AlternateContent xmlns:mc="http://schemas.openxmlformats.org/markup-compatibility/2006" xmlns:p14="http://schemas.microsoft.com/office/powerpoint/2010/main">
          <mc:Choice Requires="p14">
            <p:contentPart p14:bwMode="auto" r:id="rId96">
              <p14:nvContentPartPr>
                <p14:cNvPr id="78" name="Ink 77">
                  <a:extLst>
                    <a:ext uri="{FF2B5EF4-FFF2-40B4-BE49-F238E27FC236}">
                      <a16:creationId xmlns:a16="http://schemas.microsoft.com/office/drawing/2014/main" id="{EF1C1C52-B340-40B6-B4FF-72D2D8EBCB56}"/>
                    </a:ext>
                  </a:extLst>
                </p14:cNvPr>
                <p14:cNvContentPartPr/>
                <p14:nvPr/>
              </p14:nvContentPartPr>
              <p14:xfrm>
                <a:off x="1317876" y="5182123"/>
                <a:ext cx="172080" cy="479160"/>
              </p14:xfrm>
            </p:contentPart>
          </mc:Choice>
          <mc:Fallback xmlns="">
            <p:pic>
              <p:nvPicPr>
                <p:cNvPr id="78" name="Ink 77">
                  <a:extLst>
                    <a:ext uri="{FF2B5EF4-FFF2-40B4-BE49-F238E27FC236}">
                      <a16:creationId xmlns:a16="http://schemas.microsoft.com/office/drawing/2014/main" id="{EF1C1C52-B340-40B6-B4FF-72D2D8EBCB56}"/>
                    </a:ext>
                  </a:extLst>
                </p:cNvPr>
                <p:cNvPicPr/>
                <p:nvPr/>
              </p:nvPicPr>
              <p:blipFill>
                <a:blip r:embed="rId97"/>
                <a:stretch>
                  <a:fillRect/>
                </a:stretch>
              </p:blipFill>
              <p:spPr>
                <a:xfrm>
                  <a:off x="1282236" y="5146123"/>
                  <a:ext cx="24372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9" name="Ink 78">
                  <a:extLst>
                    <a:ext uri="{FF2B5EF4-FFF2-40B4-BE49-F238E27FC236}">
                      <a16:creationId xmlns:a16="http://schemas.microsoft.com/office/drawing/2014/main" id="{7CAFA952-4DC8-4983-93D7-2EC11665712F}"/>
                    </a:ext>
                  </a:extLst>
                </p14:cNvPr>
                <p14:cNvContentPartPr/>
                <p14:nvPr/>
              </p14:nvContentPartPr>
              <p14:xfrm>
                <a:off x="1399956" y="5340523"/>
                <a:ext cx="88200" cy="30960"/>
              </p14:xfrm>
            </p:contentPart>
          </mc:Choice>
          <mc:Fallback xmlns="">
            <p:pic>
              <p:nvPicPr>
                <p:cNvPr id="79" name="Ink 78">
                  <a:extLst>
                    <a:ext uri="{FF2B5EF4-FFF2-40B4-BE49-F238E27FC236}">
                      <a16:creationId xmlns:a16="http://schemas.microsoft.com/office/drawing/2014/main" id="{7CAFA952-4DC8-4983-93D7-2EC11665712F}"/>
                    </a:ext>
                  </a:extLst>
                </p:cNvPr>
                <p:cNvPicPr/>
                <p:nvPr/>
              </p:nvPicPr>
              <p:blipFill>
                <a:blip r:embed="rId99"/>
                <a:stretch>
                  <a:fillRect/>
                </a:stretch>
              </p:blipFill>
              <p:spPr>
                <a:xfrm>
                  <a:off x="1363956" y="5304883"/>
                  <a:ext cx="1598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0" name="Ink 79">
                  <a:extLst>
                    <a:ext uri="{FF2B5EF4-FFF2-40B4-BE49-F238E27FC236}">
                      <a16:creationId xmlns:a16="http://schemas.microsoft.com/office/drawing/2014/main" id="{63257E5C-0215-46F8-BC38-2663C6D97EF0}"/>
                    </a:ext>
                  </a:extLst>
                </p14:cNvPr>
                <p14:cNvContentPartPr/>
                <p14:nvPr/>
              </p14:nvContentPartPr>
              <p14:xfrm>
                <a:off x="1591476" y="5374363"/>
                <a:ext cx="88920" cy="123480"/>
              </p14:xfrm>
            </p:contentPart>
          </mc:Choice>
          <mc:Fallback xmlns="">
            <p:pic>
              <p:nvPicPr>
                <p:cNvPr id="80" name="Ink 79">
                  <a:extLst>
                    <a:ext uri="{FF2B5EF4-FFF2-40B4-BE49-F238E27FC236}">
                      <a16:creationId xmlns:a16="http://schemas.microsoft.com/office/drawing/2014/main" id="{63257E5C-0215-46F8-BC38-2663C6D97EF0}"/>
                    </a:ext>
                  </a:extLst>
                </p:cNvPr>
                <p:cNvPicPr/>
                <p:nvPr/>
              </p:nvPicPr>
              <p:blipFill>
                <a:blip r:embed="rId101"/>
                <a:stretch>
                  <a:fillRect/>
                </a:stretch>
              </p:blipFill>
              <p:spPr>
                <a:xfrm>
                  <a:off x="1555476" y="5338723"/>
                  <a:ext cx="160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1" name="Ink 80">
                  <a:extLst>
                    <a:ext uri="{FF2B5EF4-FFF2-40B4-BE49-F238E27FC236}">
                      <a16:creationId xmlns:a16="http://schemas.microsoft.com/office/drawing/2014/main" id="{12DFB297-81F6-4C2B-88FC-790357D74A47}"/>
                    </a:ext>
                  </a:extLst>
                </p14:cNvPr>
                <p14:cNvContentPartPr/>
                <p14:nvPr/>
              </p14:nvContentPartPr>
              <p14:xfrm>
                <a:off x="1721796" y="5262763"/>
                <a:ext cx="217080" cy="269280"/>
              </p14:xfrm>
            </p:contentPart>
          </mc:Choice>
          <mc:Fallback xmlns="">
            <p:pic>
              <p:nvPicPr>
                <p:cNvPr id="81" name="Ink 80">
                  <a:extLst>
                    <a:ext uri="{FF2B5EF4-FFF2-40B4-BE49-F238E27FC236}">
                      <a16:creationId xmlns:a16="http://schemas.microsoft.com/office/drawing/2014/main" id="{12DFB297-81F6-4C2B-88FC-790357D74A47}"/>
                    </a:ext>
                  </a:extLst>
                </p:cNvPr>
                <p:cNvPicPr/>
                <p:nvPr/>
              </p:nvPicPr>
              <p:blipFill>
                <a:blip r:embed="rId103"/>
                <a:stretch>
                  <a:fillRect/>
                </a:stretch>
              </p:blipFill>
              <p:spPr>
                <a:xfrm>
                  <a:off x="1686156" y="5226763"/>
                  <a:ext cx="28872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2" name="Ink 81">
                  <a:extLst>
                    <a:ext uri="{FF2B5EF4-FFF2-40B4-BE49-F238E27FC236}">
                      <a16:creationId xmlns:a16="http://schemas.microsoft.com/office/drawing/2014/main" id="{B349BAD5-CA6E-4E86-914C-013F73D7CD52}"/>
                    </a:ext>
                  </a:extLst>
                </p14:cNvPr>
                <p14:cNvContentPartPr/>
                <p14:nvPr/>
              </p14:nvContentPartPr>
              <p14:xfrm>
                <a:off x="1736196" y="5319643"/>
                <a:ext cx="217080" cy="285480"/>
              </p14:xfrm>
            </p:contentPart>
          </mc:Choice>
          <mc:Fallback xmlns="">
            <p:pic>
              <p:nvPicPr>
                <p:cNvPr id="82" name="Ink 81">
                  <a:extLst>
                    <a:ext uri="{FF2B5EF4-FFF2-40B4-BE49-F238E27FC236}">
                      <a16:creationId xmlns:a16="http://schemas.microsoft.com/office/drawing/2014/main" id="{B349BAD5-CA6E-4E86-914C-013F73D7CD52}"/>
                    </a:ext>
                  </a:extLst>
                </p:cNvPr>
                <p:cNvPicPr/>
                <p:nvPr/>
              </p:nvPicPr>
              <p:blipFill>
                <a:blip r:embed="rId105"/>
                <a:stretch>
                  <a:fillRect/>
                </a:stretch>
              </p:blipFill>
              <p:spPr>
                <a:xfrm>
                  <a:off x="1700556" y="5284003"/>
                  <a:ext cx="2887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3" name="Ink 82">
                  <a:extLst>
                    <a:ext uri="{FF2B5EF4-FFF2-40B4-BE49-F238E27FC236}">
                      <a16:creationId xmlns:a16="http://schemas.microsoft.com/office/drawing/2014/main" id="{33B25931-8E5C-45DC-A0FF-908A998895EB}"/>
                    </a:ext>
                  </a:extLst>
                </p14:cNvPr>
                <p14:cNvContentPartPr/>
                <p14:nvPr/>
              </p14:nvContentPartPr>
              <p14:xfrm>
                <a:off x="1727556" y="5215243"/>
                <a:ext cx="133920" cy="390600"/>
              </p14:xfrm>
            </p:contentPart>
          </mc:Choice>
          <mc:Fallback xmlns="">
            <p:pic>
              <p:nvPicPr>
                <p:cNvPr id="83" name="Ink 82">
                  <a:extLst>
                    <a:ext uri="{FF2B5EF4-FFF2-40B4-BE49-F238E27FC236}">
                      <a16:creationId xmlns:a16="http://schemas.microsoft.com/office/drawing/2014/main" id="{33B25931-8E5C-45DC-A0FF-908A998895EB}"/>
                    </a:ext>
                  </a:extLst>
                </p:cNvPr>
                <p:cNvPicPr/>
                <p:nvPr/>
              </p:nvPicPr>
              <p:blipFill>
                <a:blip r:embed="rId107"/>
                <a:stretch>
                  <a:fillRect/>
                </a:stretch>
              </p:blipFill>
              <p:spPr>
                <a:xfrm>
                  <a:off x="1691556" y="5179243"/>
                  <a:ext cx="2055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4" name="Ink 83">
                  <a:extLst>
                    <a:ext uri="{FF2B5EF4-FFF2-40B4-BE49-F238E27FC236}">
                      <a16:creationId xmlns:a16="http://schemas.microsoft.com/office/drawing/2014/main" id="{2E775BD5-683B-45F4-98FB-9F90F65E1C5E}"/>
                    </a:ext>
                  </a:extLst>
                </p14:cNvPr>
                <p14:cNvContentPartPr/>
                <p14:nvPr/>
              </p14:nvContentPartPr>
              <p14:xfrm>
                <a:off x="1556196" y="5351323"/>
                <a:ext cx="107280" cy="124560"/>
              </p14:xfrm>
            </p:contentPart>
          </mc:Choice>
          <mc:Fallback xmlns="">
            <p:pic>
              <p:nvPicPr>
                <p:cNvPr id="84" name="Ink 83">
                  <a:extLst>
                    <a:ext uri="{FF2B5EF4-FFF2-40B4-BE49-F238E27FC236}">
                      <a16:creationId xmlns:a16="http://schemas.microsoft.com/office/drawing/2014/main" id="{2E775BD5-683B-45F4-98FB-9F90F65E1C5E}"/>
                    </a:ext>
                  </a:extLst>
                </p:cNvPr>
                <p:cNvPicPr/>
                <p:nvPr/>
              </p:nvPicPr>
              <p:blipFill>
                <a:blip r:embed="rId109"/>
                <a:stretch>
                  <a:fillRect/>
                </a:stretch>
              </p:blipFill>
              <p:spPr>
                <a:xfrm>
                  <a:off x="1520556" y="5315323"/>
                  <a:ext cx="1789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5" name="Ink 84">
                  <a:extLst>
                    <a:ext uri="{FF2B5EF4-FFF2-40B4-BE49-F238E27FC236}">
                      <a16:creationId xmlns:a16="http://schemas.microsoft.com/office/drawing/2014/main" id="{91786140-32F4-454C-8100-A79FB2C507CE}"/>
                    </a:ext>
                  </a:extLst>
                </p14:cNvPr>
                <p14:cNvContentPartPr/>
                <p14:nvPr/>
              </p14:nvContentPartPr>
              <p14:xfrm>
                <a:off x="1413636" y="5242603"/>
                <a:ext cx="72720" cy="30240"/>
              </p14:xfrm>
            </p:contentPart>
          </mc:Choice>
          <mc:Fallback xmlns="">
            <p:pic>
              <p:nvPicPr>
                <p:cNvPr id="85" name="Ink 84">
                  <a:extLst>
                    <a:ext uri="{FF2B5EF4-FFF2-40B4-BE49-F238E27FC236}">
                      <a16:creationId xmlns:a16="http://schemas.microsoft.com/office/drawing/2014/main" id="{91786140-32F4-454C-8100-A79FB2C507CE}"/>
                    </a:ext>
                  </a:extLst>
                </p:cNvPr>
                <p:cNvPicPr/>
                <p:nvPr/>
              </p:nvPicPr>
              <p:blipFill>
                <a:blip r:embed="rId111"/>
                <a:stretch>
                  <a:fillRect/>
                </a:stretch>
              </p:blipFill>
              <p:spPr>
                <a:xfrm>
                  <a:off x="1377636" y="5206603"/>
                  <a:ext cx="144360" cy="10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89" name="Ink 88">
                <a:extLst>
                  <a:ext uri="{FF2B5EF4-FFF2-40B4-BE49-F238E27FC236}">
                    <a16:creationId xmlns:a16="http://schemas.microsoft.com/office/drawing/2014/main" id="{9E6CF3E9-CE5C-4FCF-9EC8-2F80B07A9EEB}"/>
                  </a:ext>
                </a:extLst>
              </p14:cNvPr>
              <p14:cNvContentPartPr/>
              <p14:nvPr/>
            </p14:nvContentPartPr>
            <p14:xfrm>
              <a:off x="2484276" y="5365723"/>
              <a:ext cx="30960" cy="206280"/>
            </p14:xfrm>
          </p:contentPart>
        </mc:Choice>
        <mc:Fallback xmlns="">
          <p:pic>
            <p:nvPicPr>
              <p:cNvPr id="89" name="Ink 88">
                <a:extLst>
                  <a:ext uri="{FF2B5EF4-FFF2-40B4-BE49-F238E27FC236}">
                    <a16:creationId xmlns:a16="http://schemas.microsoft.com/office/drawing/2014/main" id="{9E6CF3E9-CE5C-4FCF-9EC8-2F80B07A9EEB}"/>
                  </a:ext>
                </a:extLst>
              </p:cNvPr>
              <p:cNvPicPr/>
              <p:nvPr/>
            </p:nvPicPr>
            <p:blipFill>
              <a:blip r:embed="rId113"/>
              <a:stretch>
                <a:fillRect/>
              </a:stretch>
            </p:blipFill>
            <p:spPr>
              <a:xfrm>
                <a:off x="2448276" y="5329723"/>
                <a:ext cx="102600" cy="277920"/>
              </a:xfrm>
              <a:prstGeom prst="rect">
                <a:avLst/>
              </a:prstGeom>
            </p:spPr>
          </p:pic>
        </mc:Fallback>
      </mc:AlternateContent>
      <p:grpSp>
        <p:nvGrpSpPr>
          <p:cNvPr id="95" name="Group 94">
            <a:extLst>
              <a:ext uri="{FF2B5EF4-FFF2-40B4-BE49-F238E27FC236}">
                <a16:creationId xmlns:a16="http://schemas.microsoft.com/office/drawing/2014/main" id="{64E7D3F8-8C08-4634-B30C-E612230A8C82}"/>
              </a:ext>
            </a:extLst>
          </p:cNvPr>
          <p:cNvGrpSpPr/>
          <p:nvPr/>
        </p:nvGrpSpPr>
        <p:grpSpPr>
          <a:xfrm>
            <a:off x="2774076" y="5321803"/>
            <a:ext cx="374760" cy="368640"/>
            <a:chOff x="2774076" y="5321803"/>
            <a:chExt cx="374760" cy="368640"/>
          </a:xfrm>
        </p:grpSpPr>
        <mc:AlternateContent xmlns:mc="http://schemas.openxmlformats.org/markup-compatibility/2006" xmlns:p14="http://schemas.microsoft.com/office/powerpoint/2010/main">
          <mc:Choice Requires="p14">
            <p:contentPart p14:bwMode="auto" r:id="rId114">
              <p14:nvContentPartPr>
                <p14:cNvPr id="87" name="Ink 86">
                  <a:extLst>
                    <a:ext uri="{FF2B5EF4-FFF2-40B4-BE49-F238E27FC236}">
                      <a16:creationId xmlns:a16="http://schemas.microsoft.com/office/drawing/2014/main" id="{CAC1BFEC-786D-4021-9DBB-629218BC5B62}"/>
                    </a:ext>
                  </a:extLst>
                </p14:cNvPr>
                <p14:cNvContentPartPr/>
                <p14:nvPr/>
              </p14:nvContentPartPr>
              <p14:xfrm>
                <a:off x="2778756" y="5321803"/>
                <a:ext cx="73800" cy="249480"/>
              </p14:xfrm>
            </p:contentPart>
          </mc:Choice>
          <mc:Fallback xmlns="">
            <p:pic>
              <p:nvPicPr>
                <p:cNvPr id="87" name="Ink 86">
                  <a:extLst>
                    <a:ext uri="{FF2B5EF4-FFF2-40B4-BE49-F238E27FC236}">
                      <a16:creationId xmlns:a16="http://schemas.microsoft.com/office/drawing/2014/main" id="{CAC1BFEC-786D-4021-9DBB-629218BC5B62}"/>
                    </a:ext>
                  </a:extLst>
                </p:cNvPr>
                <p:cNvPicPr/>
                <p:nvPr/>
              </p:nvPicPr>
              <p:blipFill>
                <a:blip r:embed="rId115"/>
                <a:stretch>
                  <a:fillRect/>
                </a:stretch>
              </p:blipFill>
              <p:spPr>
                <a:xfrm>
                  <a:off x="2743116" y="5285803"/>
                  <a:ext cx="1454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8" name="Ink 87">
                  <a:extLst>
                    <a:ext uri="{FF2B5EF4-FFF2-40B4-BE49-F238E27FC236}">
                      <a16:creationId xmlns:a16="http://schemas.microsoft.com/office/drawing/2014/main" id="{FE1D4342-90C4-4CC1-BF07-097AE706CDA4}"/>
                    </a:ext>
                  </a:extLst>
                </p14:cNvPr>
                <p14:cNvContentPartPr/>
                <p14:nvPr/>
              </p14:nvContentPartPr>
              <p14:xfrm>
                <a:off x="2774076" y="5342323"/>
                <a:ext cx="106560" cy="43200"/>
              </p14:xfrm>
            </p:contentPart>
          </mc:Choice>
          <mc:Fallback xmlns="">
            <p:pic>
              <p:nvPicPr>
                <p:cNvPr id="88" name="Ink 87">
                  <a:extLst>
                    <a:ext uri="{FF2B5EF4-FFF2-40B4-BE49-F238E27FC236}">
                      <a16:creationId xmlns:a16="http://schemas.microsoft.com/office/drawing/2014/main" id="{FE1D4342-90C4-4CC1-BF07-097AE706CDA4}"/>
                    </a:ext>
                  </a:extLst>
                </p:cNvPr>
                <p:cNvPicPr/>
                <p:nvPr/>
              </p:nvPicPr>
              <p:blipFill>
                <a:blip r:embed="rId117"/>
                <a:stretch>
                  <a:fillRect/>
                </a:stretch>
              </p:blipFill>
              <p:spPr>
                <a:xfrm>
                  <a:off x="2738076" y="5306323"/>
                  <a:ext cx="1782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0" name="Ink 89">
                  <a:extLst>
                    <a:ext uri="{FF2B5EF4-FFF2-40B4-BE49-F238E27FC236}">
                      <a16:creationId xmlns:a16="http://schemas.microsoft.com/office/drawing/2014/main" id="{C03D5EA4-6C19-4D0B-86EB-14838C0142BE}"/>
                    </a:ext>
                  </a:extLst>
                </p14:cNvPr>
                <p14:cNvContentPartPr/>
                <p14:nvPr/>
              </p14:nvContentPartPr>
              <p14:xfrm>
                <a:off x="2941476" y="5329363"/>
                <a:ext cx="207360" cy="219960"/>
              </p14:xfrm>
            </p:contentPart>
          </mc:Choice>
          <mc:Fallback xmlns="">
            <p:pic>
              <p:nvPicPr>
                <p:cNvPr id="90" name="Ink 89">
                  <a:extLst>
                    <a:ext uri="{FF2B5EF4-FFF2-40B4-BE49-F238E27FC236}">
                      <a16:creationId xmlns:a16="http://schemas.microsoft.com/office/drawing/2014/main" id="{C03D5EA4-6C19-4D0B-86EB-14838C0142BE}"/>
                    </a:ext>
                  </a:extLst>
                </p:cNvPr>
                <p:cNvPicPr/>
                <p:nvPr/>
              </p:nvPicPr>
              <p:blipFill>
                <a:blip r:embed="rId119"/>
                <a:stretch>
                  <a:fillRect/>
                </a:stretch>
              </p:blipFill>
              <p:spPr>
                <a:xfrm>
                  <a:off x="2905476" y="5293723"/>
                  <a:ext cx="27900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1" name="Ink 90">
                  <a:extLst>
                    <a:ext uri="{FF2B5EF4-FFF2-40B4-BE49-F238E27FC236}">
                      <a16:creationId xmlns:a16="http://schemas.microsoft.com/office/drawing/2014/main" id="{10EC5E3F-7F54-40E4-97AF-3260D405DDAE}"/>
                    </a:ext>
                  </a:extLst>
                </p14:cNvPr>
                <p14:cNvContentPartPr/>
                <p14:nvPr/>
              </p14:nvContentPartPr>
              <p14:xfrm>
                <a:off x="2942196" y="5367883"/>
                <a:ext cx="52560" cy="62280"/>
              </p14:xfrm>
            </p:contentPart>
          </mc:Choice>
          <mc:Fallback xmlns="">
            <p:pic>
              <p:nvPicPr>
                <p:cNvPr id="91" name="Ink 90">
                  <a:extLst>
                    <a:ext uri="{FF2B5EF4-FFF2-40B4-BE49-F238E27FC236}">
                      <a16:creationId xmlns:a16="http://schemas.microsoft.com/office/drawing/2014/main" id="{10EC5E3F-7F54-40E4-97AF-3260D405DDAE}"/>
                    </a:ext>
                  </a:extLst>
                </p:cNvPr>
                <p:cNvPicPr/>
                <p:nvPr/>
              </p:nvPicPr>
              <p:blipFill>
                <a:blip r:embed="rId121"/>
                <a:stretch>
                  <a:fillRect/>
                </a:stretch>
              </p:blipFill>
              <p:spPr>
                <a:xfrm>
                  <a:off x="2906196" y="5332243"/>
                  <a:ext cx="1242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Ink 91">
                  <a:extLst>
                    <a:ext uri="{FF2B5EF4-FFF2-40B4-BE49-F238E27FC236}">
                      <a16:creationId xmlns:a16="http://schemas.microsoft.com/office/drawing/2014/main" id="{F13624AA-5888-4693-BE93-7E2FDA6CCD6B}"/>
                    </a:ext>
                  </a:extLst>
                </p14:cNvPr>
                <p14:cNvContentPartPr/>
                <p14:nvPr/>
              </p14:nvContentPartPr>
              <p14:xfrm>
                <a:off x="2802876" y="5334403"/>
                <a:ext cx="334440" cy="356040"/>
              </p14:xfrm>
            </p:contentPart>
          </mc:Choice>
          <mc:Fallback xmlns="">
            <p:pic>
              <p:nvPicPr>
                <p:cNvPr id="92" name="Ink 91">
                  <a:extLst>
                    <a:ext uri="{FF2B5EF4-FFF2-40B4-BE49-F238E27FC236}">
                      <a16:creationId xmlns:a16="http://schemas.microsoft.com/office/drawing/2014/main" id="{F13624AA-5888-4693-BE93-7E2FDA6CCD6B}"/>
                    </a:ext>
                  </a:extLst>
                </p:cNvPr>
                <p:cNvPicPr/>
                <p:nvPr/>
              </p:nvPicPr>
              <p:blipFill>
                <a:blip r:embed="rId123"/>
                <a:stretch>
                  <a:fillRect/>
                </a:stretch>
              </p:blipFill>
              <p:spPr>
                <a:xfrm>
                  <a:off x="2767236" y="5298403"/>
                  <a:ext cx="40608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3" name="Ink 92">
                  <a:extLst>
                    <a:ext uri="{FF2B5EF4-FFF2-40B4-BE49-F238E27FC236}">
                      <a16:creationId xmlns:a16="http://schemas.microsoft.com/office/drawing/2014/main" id="{4BE1FA1D-747F-4D3B-B030-E0B3FB1CCCD9}"/>
                    </a:ext>
                  </a:extLst>
                </p14:cNvPr>
                <p14:cNvContentPartPr/>
                <p14:nvPr/>
              </p14:nvContentPartPr>
              <p14:xfrm>
                <a:off x="3048396" y="5527363"/>
                <a:ext cx="38160" cy="65520"/>
              </p14:xfrm>
            </p:contentPart>
          </mc:Choice>
          <mc:Fallback xmlns="">
            <p:pic>
              <p:nvPicPr>
                <p:cNvPr id="93" name="Ink 92">
                  <a:extLst>
                    <a:ext uri="{FF2B5EF4-FFF2-40B4-BE49-F238E27FC236}">
                      <a16:creationId xmlns:a16="http://schemas.microsoft.com/office/drawing/2014/main" id="{4BE1FA1D-747F-4D3B-B030-E0B3FB1CCCD9}"/>
                    </a:ext>
                  </a:extLst>
                </p:cNvPr>
                <p:cNvPicPr/>
                <p:nvPr/>
              </p:nvPicPr>
              <p:blipFill>
                <a:blip r:embed="rId125"/>
                <a:stretch>
                  <a:fillRect/>
                </a:stretch>
              </p:blipFill>
              <p:spPr>
                <a:xfrm>
                  <a:off x="3012756" y="5491723"/>
                  <a:ext cx="1098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4" name="Ink 93">
                  <a:extLst>
                    <a:ext uri="{FF2B5EF4-FFF2-40B4-BE49-F238E27FC236}">
                      <a16:creationId xmlns:a16="http://schemas.microsoft.com/office/drawing/2014/main" id="{DAD6AEDD-92B0-4450-B02B-C6A64F175851}"/>
                    </a:ext>
                  </a:extLst>
                </p14:cNvPr>
                <p14:cNvContentPartPr/>
                <p14:nvPr/>
              </p14:nvContentPartPr>
              <p14:xfrm>
                <a:off x="3055596" y="5510443"/>
                <a:ext cx="29160" cy="25200"/>
              </p14:xfrm>
            </p:contentPart>
          </mc:Choice>
          <mc:Fallback xmlns="">
            <p:pic>
              <p:nvPicPr>
                <p:cNvPr id="94" name="Ink 93">
                  <a:extLst>
                    <a:ext uri="{FF2B5EF4-FFF2-40B4-BE49-F238E27FC236}">
                      <a16:creationId xmlns:a16="http://schemas.microsoft.com/office/drawing/2014/main" id="{DAD6AEDD-92B0-4450-B02B-C6A64F175851}"/>
                    </a:ext>
                  </a:extLst>
                </p:cNvPr>
                <p:cNvPicPr/>
                <p:nvPr/>
              </p:nvPicPr>
              <p:blipFill>
                <a:blip r:embed="rId127"/>
                <a:stretch>
                  <a:fillRect/>
                </a:stretch>
              </p:blipFill>
              <p:spPr>
                <a:xfrm>
                  <a:off x="3019956" y="5474803"/>
                  <a:ext cx="100800" cy="96840"/>
                </a:xfrm>
                <a:prstGeom prst="rect">
                  <a:avLst/>
                </a:prstGeom>
              </p:spPr>
            </p:pic>
          </mc:Fallback>
        </mc:AlternateContent>
      </p:grpSp>
      <p:grpSp>
        <p:nvGrpSpPr>
          <p:cNvPr id="105" name="Group 104">
            <a:extLst>
              <a:ext uri="{FF2B5EF4-FFF2-40B4-BE49-F238E27FC236}">
                <a16:creationId xmlns:a16="http://schemas.microsoft.com/office/drawing/2014/main" id="{6DDB00A9-D188-46DD-BE40-5F9E62E85DCF}"/>
              </a:ext>
            </a:extLst>
          </p:cNvPr>
          <p:cNvGrpSpPr/>
          <p:nvPr/>
        </p:nvGrpSpPr>
        <p:grpSpPr>
          <a:xfrm>
            <a:off x="3715476" y="5264923"/>
            <a:ext cx="563760" cy="453960"/>
            <a:chOff x="3715476" y="5264923"/>
            <a:chExt cx="563760" cy="453960"/>
          </a:xfrm>
        </p:grpSpPr>
        <mc:AlternateContent xmlns:mc="http://schemas.openxmlformats.org/markup-compatibility/2006" xmlns:p14="http://schemas.microsoft.com/office/powerpoint/2010/main">
          <mc:Choice Requires="p14">
            <p:contentPart p14:bwMode="auto" r:id="rId128">
              <p14:nvContentPartPr>
                <p14:cNvPr id="96" name="Ink 95">
                  <a:extLst>
                    <a:ext uri="{FF2B5EF4-FFF2-40B4-BE49-F238E27FC236}">
                      <a16:creationId xmlns:a16="http://schemas.microsoft.com/office/drawing/2014/main" id="{2B01FA35-AC13-4992-B774-C1C87EA46B08}"/>
                    </a:ext>
                  </a:extLst>
                </p14:cNvPr>
                <p14:cNvContentPartPr/>
                <p14:nvPr/>
              </p14:nvContentPartPr>
              <p14:xfrm>
                <a:off x="3744636" y="5286883"/>
                <a:ext cx="360" cy="1800"/>
              </p14:xfrm>
            </p:contentPart>
          </mc:Choice>
          <mc:Fallback xmlns="">
            <p:pic>
              <p:nvPicPr>
                <p:cNvPr id="96" name="Ink 95">
                  <a:extLst>
                    <a:ext uri="{FF2B5EF4-FFF2-40B4-BE49-F238E27FC236}">
                      <a16:creationId xmlns:a16="http://schemas.microsoft.com/office/drawing/2014/main" id="{2B01FA35-AC13-4992-B774-C1C87EA46B08}"/>
                    </a:ext>
                  </a:extLst>
                </p:cNvPr>
                <p:cNvPicPr/>
                <p:nvPr/>
              </p:nvPicPr>
              <p:blipFill>
                <a:blip r:embed="rId129"/>
                <a:stretch>
                  <a:fillRect/>
                </a:stretch>
              </p:blipFill>
              <p:spPr>
                <a:xfrm>
                  <a:off x="3708996" y="5250883"/>
                  <a:ext cx="720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7" name="Ink 96">
                  <a:extLst>
                    <a:ext uri="{FF2B5EF4-FFF2-40B4-BE49-F238E27FC236}">
                      <a16:creationId xmlns:a16="http://schemas.microsoft.com/office/drawing/2014/main" id="{7FB084BB-B487-4462-B253-F88EFBE1B9E4}"/>
                    </a:ext>
                  </a:extLst>
                </p14:cNvPr>
                <p14:cNvContentPartPr/>
                <p14:nvPr/>
              </p14:nvContentPartPr>
              <p14:xfrm>
                <a:off x="3715476" y="5289043"/>
                <a:ext cx="128520" cy="159840"/>
              </p14:xfrm>
            </p:contentPart>
          </mc:Choice>
          <mc:Fallback xmlns="">
            <p:pic>
              <p:nvPicPr>
                <p:cNvPr id="97" name="Ink 96">
                  <a:extLst>
                    <a:ext uri="{FF2B5EF4-FFF2-40B4-BE49-F238E27FC236}">
                      <a16:creationId xmlns:a16="http://schemas.microsoft.com/office/drawing/2014/main" id="{7FB084BB-B487-4462-B253-F88EFBE1B9E4}"/>
                    </a:ext>
                  </a:extLst>
                </p:cNvPr>
                <p:cNvPicPr/>
                <p:nvPr/>
              </p:nvPicPr>
              <p:blipFill>
                <a:blip r:embed="rId131"/>
                <a:stretch>
                  <a:fillRect/>
                </a:stretch>
              </p:blipFill>
              <p:spPr>
                <a:xfrm>
                  <a:off x="3679836" y="5253403"/>
                  <a:ext cx="2001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8" name="Ink 97">
                  <a:extLst>
                    <a:ext uri="{FF2B5EF4-FFF2-40B4-BE49-F238E27FC236}">
                      <a16:creationId xmlns:a16="http://schemas.microsoft.com/office/drawing/2014/main" id="{2E9334DE-8519-4B27-ACCA-9B634BA2716C}"/>
                    </a:ext>
                  </a:extLst>
                </p14:cNvPr>
                <p14:cNvContentPartPr/>
                <p14:nvPr/>
              </p14:nvContentPartPr>
              <p14:xfrm>
                <a:off x="3777036" y="5550043"/>
                <a:ext cx="65520" cy="99360"/>
              </p14:xfrm>
            </p:contentPart>
          </mc:Choice>
          <mc:Fallback xmlns="">
            <p:pic>
              <p:nvPicPr>
                <p:cNvPr id="98" name="Ink 97">
                  <a:extLst>
                    <a:ext uri="{FF2B5EF4-FFF2-40B4-BE49-F238E27FC236}">
                      <a16:creationId xmlns:a16="http://schemas.microsoft.com/office/drawing/2014/main" id="{2E9334DE-8519-4B27-ACCA-9B634BA2716C}"/>
                    </a:ext>
                  </a:extLst>
                </p:cNvPr>
                <p:cNvPicPr/>
                <p:nvPr/>
              </p:nvPicPr>
              <p:blipFill>
                <a:blip r:embed="rId133"/>
                <a:stretch>
                  <a:fillRect/>
                </a:stretch>
              </p:blipFill>
              <p:spPr>
                <a:xfrm>
                  <a:off x="3741036" y="5514043"/>
                  <a:ext cx="1371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9" name="Ink 98">
                  <a:extLst>
                    <a:ext uri="{FF2B5EF4-FFF2-40B4-BE49-F238E27FC236}">
                      <a16:creationId xmlns:a16="http://schemas.microsoft.com/office/drawing/2014/main" id="{4FC545E5-A891-4BFA-9530-5E9312FE0FEF}"/>
                    </a:ext>
                  </a:extLst>
                </p14:cNvPr>
                <p14:cNvContentPartPr/>
                <p14:nvPr/>
              </p14:nvContentPartPr>
              <p14:xfrm>
                <a:off x="3794676" y="5414683"/>
                <a:ext cx="92880" cy="6120"/>
              </p14:xfrm>
            </p:contentPart>
          </mc:Choice>
          <mc:Fallback xmlns="">
            <p:pic>
              <p:nvPicPr>
                <p:cNvPr id="99" name="Ink 98">
                  <a:extLst>
                    <a:ext uri="{FF2B5EF4-FFF2-40B4-BE49-F238E27FC236}">
                      <a16:creationId xmlns:a16="http://schemas.microsoft.com/office/drawing/2014/main" id="{4FC545E5-A891-4BFA-9530-5E9312FE0FEF}"/>
                    </a:ext>
                  </a:extLst>
                </p:cNvPr>
                <p:cNvPicPr/>
                <p:nvPr/>
              </p:nvPicPr>
              <p:blipFill>
                <a:blip r:embed="rId135"/>
                <a:stretch>
                  <a:fillRect/>
                </a:stretch>
              </p:blipFill>
              <p:spPr>
                <a:xfrm>
                  <a:off x="3758676" y="5379043"/>
                  <a:ext cx="1645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0" name="Ink 99">
                  <a:extLst>
                    <a:ext uri="{FF2B5EF4-FFF2-40B4-BE49-F238E27FC236}">
                      <a16:creationId xmlns:a16="http://schemas.microsoft.com/office/drawing/2014/main" id="{5386AC64-7823-4E11-B6AB-99854D5B4AD0}"/>
                    </a:ext>
                  </a:extLst>
                </p14:cNvPr>
                <p14:cNvContentPartPr/>
                <p14:nvPr/>
              </p14:nvContentPartPr>
              <p14:xfrm>
                <a:off x="3790716" y="5450323"/>
                <a:ext cx="105840" cy="152640"/>
              </p14:xfrm>
            </p:contentPart>
          </mc:Choice>
          <mc:Fallback xmlns="">
            <p:pic>
              <p:nvPicPr>
                <p:cNvPr id="100" name="Ink 99">
                  <a:extLst>
                    <a:ext uri="{FF2B5EF4-FFF2-40B4-BE49-F238E27FC236}">
                      <a16:creationId xmlns:a16="http://schemas.microsoft.com/office/drawing/2014/main" id="{5386AC64-7823-4E11-B6AB-99854D5B4AD0}"/>
                    </a:ext>
                  </a:extLst>
                </p:cNvPr>
                <p:cNvPicPr/>
                <p:nvPr/>
              </p:nvPicPr>
              <p:blipFill>
                <a:blip r:embed="rId137"/>
                <a:stretch>
                  <a:fillRect/>
                </a:stretch>
              </p:blipFill>
              <p:spPr>
                <a:xfrm>
                  <a:off x="3754716" y="5414323"/>
                  <a:ext cx="1774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1" name="Ink 100">
                  <a:extLst>
                    <a:ext uri="{FF2B5EF4-FFF2-40B4-BE49-F238E27FC236}">
                      <a16:creationId xmlns:a16="http://schemas.microsoft.com/office/drawing/2014/main" id="{B097A1D2-138B-4D53-9BAC-B46451D19058}"/>
                    </a:ext>
                  </a:extLst>
                </p14:cNvPr>
                <p14:cNvContentPartPr/>
                <p14:nvPr/>
              </p14:nvContentPartPr>
              <p14:xfrm>
                <a:off x="3791436" y="5264923"/>
                <a:ext cx="153360" cy="66240"/>
              </p14:xfrm>
            </p:contentPart>
          </mc:Choice>
          <mc:Fallback xmlns="">
            <p:pic>
              <p:nvPicPr>
                <p:cNvPr id="101" name="Ink 100">
                  <a:extLst>
                    <a:ext uri="{FF2B5EF4-FFF2-40B4-BE49-F238E27FC236}">
                      <a16:creationId xmlns:a16="http://schemas.microsoft.com/office/drawing/2014/main" id="{B097A1D2-138B-4D53-9BAC-B46451D19058}"/>
                    </a:ext>
                  </a:extLst>
                </p:cNvPr>
                <p:cNvPicPr/>
                <p:nvPr/>
              </p:nvPicPr>
              <p:blipFill>
                <a:blip r:embed="rId139"/>
                <a:stretch>
                  <a:fillRect/>
                </a:stretch>
              </p:blipFill>
              <p:spPr>
                <a:xfrm>
                  <a:off x="3755796" y="5229283"/>
                  <a:ext cx="225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2" name="Ink 101">
                  <a:extLst>
                    <a:ext uri="{FF2B5EF4-FFF2-40B4-BE49-F238E27FC236}">
                      <a16:creationId xmlns:a16="http://schemas.microsoft.com/office/drawing/2014/main" id="{9C0AECC6-2421-4902-82C5-9EF606EB96A5}"/>
                    </a:ext>
                  </a:extLst>
                </p14:cNvPr>
                <p14:cNvContentPartPr/>
                <p14:nvPr/>
              </p14:nvContentPartPr>
              <p14:xfrm>
                <a:off x="3968556" y="5325403"/>
                <a:ext cx="300600" cy="393480"/>
              </p14:xfrm>
            </p:contentPart>
          </mc:Choice>
          <mc:Fallback xmlns="">
            <p:pic>
              <p:nvPicPr>
                <p:cNvPr id="102" name="Ink 101">
                  <a:extLst>
                    <a:ext uri="{FF2B5EF4-FFF2-40B4-BE49-F238E27FC236}">
                      <a16:creationId xmlns:a16="http://schemas.microsoft.com/office/drawing/2014/main" id="{9C0AECC6-2421-4902-82C5-9EF606EB96A5}"/>
                    </a:ext>
                  </a:extLst>
                </p:cNvPr>
                <p:cNvPicPr/>
                <p:nvPr/>
              </p:nvPicPr>
              <p:blipFill>
                <a:blip r:embed="rId141"/>
                <a:stretch>
                  <a:fillRect/>
                </a:stretch>
              </p:blipFill>
              <p:spPr>
                <a:xfrm>
                  <a:off x="3932916" y="5289403"/>
                  <a:ext cx="37224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3" name="Ink 102">
                  <a:extLst>
                    <a:ext uri="{FF2B5EF4-FFF2-40B4-BE49-F238E27FC236}">
                      <a16:creationId xmlns:a16="http://schemas.microsoft.com/office/drawing/2014/main" id="{4F415118-8874-4FC9-9B6B-3FC0997257A9}"/>
                    </a:ext>
                  </a:extLst>
                </p14:cNvPr>
                <p14:cNvContentPartPr/>
                <p14:nvPr/>
              </p14:nvContentPartPr>
              <p14:xfrm>
                <a:off x="3972156" y="5301283"/>
                <a:ext cx="95400" cy="129960"/>
              </p14:xfrm>
            </p:contentPart>
          </mc:Choice>
          <mc:Fallback xmlns="">
            <p:pic>
              <p:nvPicPr>
                <p:cNvPr id="103" name="Ink 102">
                  <a:extLst>
                    <a:ext uri="{FF2B5EF4-FFF2-40B4-BE49-F238E27FC236}">
                      <a16:creationId xmlns:a16="http://schemas.microsoft.com/office/drawing/2014/main" id="{4F415118-8874-4FC9-9B6B-3FC0997257A9}"/>
                    </a:ext>
                  </a:extLst>
                </p:cNvPr>
                <p:cNvPicPr/>
                <p:nvPr/>
              </p:nvPicPr>
              <p:blipFill>
                <a:blip r:embed="rId143"/>
                <a:stretch>
                  <a:fillRect/>
                </a:stretch>
              </p:blipFill>
              <p:spPr>
                <a:xfrm>
                  <a:off x="3936516" y="5265283"/>
                  <a:ext cx="1670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4" name="Ink 103">
                  <a:extLst>
                    <a:ext uri="{FF2B5EF4-FFF2-40B4-BE49-F238E27FC236}">
                      <a16:creationId xmlns:a16="http://schemas.microsoft.com/office/drawing/2014/main" id="{C9108B94-75CF-4166-8AE1-961EE6D5EE35}"/>
                    </a:ext>
                  </a:extLst>
                </p14:cNvPr>
                <p14:cNvContentPartPr/>
                <p14:nvPr/>
              </p14:nvContentPartPr>
              <p14:xfrm>
                <a:off x="4179156" y="5563363"/>
                <a:ext cx="100080" cy="124920"/>
              </p14:xfrm>
            </p:contentPart>
          </mc:Choice>
          <mc:Fallback xmlns="">
            <p:pic>
              <p:nvPicPr>
                <p:cNvPr id="104" name="Ink 103">
                  <a:extLst>
                    <a:ext uri="{FF2B5EF4-FFF2-40B4-BE49-F238E27FC236}">
                      <a16:creationId xmlns:a16="http://schemas.microsoft.com/office/drawing/2014/main" id="{C9108B94-75CF-4166-8AE1-961EE6D5EE35}"/>
                    </a:ext>
                  </a:extLst>
                </p:cNvPr>
                <p:cNvPicPr/>
                <p:nvPr/>
              </p:nvPicPr>
              <p:blipFill>
                <a:blip r:embed="rId145"/>
                <a:stretch>
                  <a:fillRect/>
                </a:stretch>
              </p:blipFill>
              <p:spPr>
                <a:xfrm>
                  <a:off x="4143516" y="5527723"/>
                  <a:ext cx="171720" cy="196560"/>
                </a:xfrm>
                <a:prstGeom prst="rect">
                  <a:avLst/>
                </a:prstGeom>
              </p:spPr>
            </p:pic>
          </mc:Fallback>
        </mc:AlternateContent>
      </p:grpSp>
    </p:spTree>
    <p:extLst>
      <p:ext uri="{BB962C8B-B14F-4D97-AF65-F5344CB8AC3E}">
        <p14:creationId xmlns:p14="http://schemas.microsoft.com/office/powerpoint/2010/main" val="248064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5E98-D847-4A57-B507-AA3789B20828}"/>
              </a:ext>
            </a:extLst>
          </p:cNvPr>
          <p:cNvSpPr>
            <a:spLocks noGrp="1"/>
          </p:cNvSpPr>
          <p:nvPr>
            <p:ph type="title"/>
          </p:nvPr>
        </p:nvSpPr>
        <p:spPr/>
        <p:txBody>
          <a:bodyPr/>
          <a:lstStyle/>
          <a:p>
            <a:r>
              <a:rPr lang="en-US" b="1" dirty="0"/>
              <a:t>Dimension reduction –  correlation analysis</a:t>
            </a:r>
            <a:endParaRPr lang="LID4096" dirty="0"/>
          </a:p>
        </p:txBody>
      </p:sp>
      <p:sp>
        <p:nvSpPr>
          <p:cNvPr id="3" name="Content Placeholder 2">
            <a:extLst>
              <a:ext uri="{FF2B5EF4-FFF2-40B4-BE49-F238E27FC236}">
                <a16:creationId xmlns:a16="http://schemas.microsoft.com/office/drawing/2014/main" id="{0C3608F7-3419-4119-85E1-36E1E592926C}"/>
              </a:ext>
            </a:extLst>
          </p:cNvPr>
          <p:cNvSpPr>
            <a:spLocks noGrp="1"/>
          </p:cNvSpPr>
          <p:nvPr>
            <p:ph idx="1"/>
          </p:nvPr>
        </p:nvSpPr>
        <p:spPr/>
        <p:txBody>
          <a:bodyPr/>
          <a:lstStyle/>
          <a:p>
            <a:r>
              <a:rPr lang="en-US" dirty="0"/>
              <a:t>Y = a1*X1 + a2 * X2 + a3 * X3</a:t>
            </a:r>
          </a:p>
          <a:p>
            <a:endParaRPr lang="en-US" dirty="0"/>
          </a:p>
          <a:p>
            <a:r>
              <a:rPr lang="en-US" dirty="0"/>
              <a:t>If X1 = b2 * X2 + b3 * X3, we can remove X1, and since we can use X2 and X3 to represent X1.</a:t>
            </a:r>
            <a:endParaRPr lang="LID4096" dirty="0"/>
          </a:p>
        </p:txBody>
      </p:sp>
    </p:spTree>
    <p:extLst>
      <p:ext uri="{BB962C8B-B14F-4D97-AF65-F5344CB8AC3E}">
        <p14:creationId xmlns:p14="http://schemas.microsoft.com/office/powerpoint/2010/main" val="3774270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A6E20-122B-F147-B042-1340E8E9AC89}"/>
              </a:ext>
            </a:extLst>
          </p:cNvPr>
          <p:cNvSpPr>
            <a:spLocks noGrp="1"/>
          </p:cNvSpPr>
          <p:nvPr>
            <p:ph type="title"/>
          </p:nvPr>
        </p:nvSpPr>
        <p:spPr/>
        <p:txBody>
          <a:bodyPr>
            <a:normAutofit/>
          </a:bodyPr>
          <a:lstStyle/>
          <a:p>
            <a:r>
              <a:rPr lang="en-US" b="1" dirty="0"/>
              <a:t>Dimension reduction – correlation analysis</a:t>
            </a:r>
            <a:endParaRPr lang="en-US" dirty="0"/>
          </a:p>
        </p:txBody>
      </p:sp>
      <p:pic>
        <p:nvPicPr>
          <p:cNvPr id="4" name="Picture 3">
            <a:extLst>
              <a:ext uri="{FF2B5EF4-FFF2-40B4-BE49-F238E27FC236}">
                <a16:creationId xmlns:a16="http://schemas.microsoft.com/office/drawing/2014/main" id="{BEDB83BE-AD97-EC42-B4EB-FCA5E3F285AE}"/>
              </a:ext>
            </a:extLst>
          </p:cNvPr>
          <p:cNvPicPr/>
          <p:nvPr/>
        </p:nvPicPr>
        <p:blipFill rotWithShape="1">
          <a:blip r:embed="rId2">
            <a:extLst>
              <a:ext uri="{28A0092B-C50C-407E-A947-70E740481C1C}">
                <a14:useLocalDpi xmlns:a14="http://schemas.microsoft.com/office/drawing/2010/main" val="0"/>
              </a:ext>
            </a:extLst>
          </a:blip>
          <a:srcRect t="10410" b="12650"/>
          <a:stretch/>
        </p:blipFill>
        <p:spPr>
          <a:xfrm>
            <a:off x="2327978" y="1728216"/>
            <a:ext cx="7536044" cy="4855464"/>
          </a:xfrm>
          <a:prstGeom prst="rect">
            <a:avLst/>
          </a:prstGeom>
        </p:spPr>
      </p:pic>
      <p:sp>
        <p:nvSpPr>
          <p:cNvPr id="5" name="Slide Number Placeholder 3">
            <a:extLst>
              <a:ext uri="{FF2B5EF4-FFF2-40B4-BE49-F238E27FC236}">
                <a16:creationId xmlns:a16="http://schemas.microsoft.com/office/drawing/2014/main" id="{DD187781-5B18-D340-8ED8-1567C58908A9}"/>
              </a:ext>
            </a:extLst>
          </p:cNvPr>
          <p:cNvSpPr>
            <a:spLocks noGrp="1"/>
          </p:cNvSpPr>
          <p:nvPr>
            <p:ph type="sldNum" sz="quarter" idx="12"/>
          </p:nvPr>
        </p:nvSpPr>
        <p:spPr>
          <a:xfrm>
            <a:off x="9303480" y="6097524"/>
            <a:ext cx="1078770" cy="623953"/>
          </a:xfrm>
        </p:spPr>
        <p:txBody>
          <a:bodyPr/>
          <a:lstStyle/>
          <a:p>
            <a:fld id="{16D6CE68-A2D0-4148-AD8B-3294DC4CB750}" type="slidenum">
              <a:rPr lang="en-US" smtClean="0"/>
              <a:t>44</a:t>
            </a:fld>
            <a:endParaRPr lang="en-US" dirty="0"/>
          </a:p>
        </p:txBody>
      </p:sp>
    </p:spTree>
    <p:extLst>
      <p:ext uri="{BB962C8B-B14F-4D97-AF65-F5344CB8AC3E}">
        <p14:creationId xmlns:p14="http://schemas.microsoft.com/office/powerpoint/2010/main" val="3307769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4546A0-D188-5D42-8EAD-07ED385F1CED}"/>
              </a:ext>
            </a:extLst>
          </p:cNvPr>
          <p:cNvSpPr>
            <a:spLocks noGrp="1"/>
          </p:cNvSpPr>
          <p:nvPr>
            <p:ph type="title"/>
          </p:nvPr>
        </p:nvSpPr>
        <p:spPr>
          <a:xfrm>
            <a:off x="572493" y="238539"/>
            <a:ext cx="11018520" cy="1434415"/>
          </a:xfrm>
        </p:spPr>
        <p:txBody>
          <a:bodyPr anchor="b">
            <a:normAutofit/>
          </a:bodyPr>
          <a:lstStyle/>
          <a:p>
            <a:r>
              <a:rPr lang="en-US" sz="5400"/>
              <a:t>Other dimension reduction techniques</a:t>
            </a:r>
          </a:p>
        </p:txBody>
      </p:sp>
      <p:sp>
        <p:nvSpPr>
          <p:cNvPr id="512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2860E7D-F392-C24F-927B-38F46E0087E5}"/>
              </a:ext>
            </a:extLst>
          </p:cNvPr>
          <p:cNvSpPr>
            <a:spLocks noGrp="1"/>
          </p:cNvSpPr>
          <p:nvPr>
            <p:ph idx="1"/>
          </p:nvPr>
        </p:nvSpPr>
        <p:spPr>
          <a:xfrm>
            <a:off x="572493" y="2071316"/>
            <a:ext cx="6713552" cy="4119172"/>
          </a:xfrm>
        </p:spPr>
        <p:txBody>
          <a:bodyPr anchor="t">
            <a:normAutofit/>
          </a:bodyPr>
          <a:lstStyle/>
          <a:p>
            <a:pPr>
              <a:buFont typeface="Wingdings" pitchFamily="2" charset="2"/>
              <a:buChar char="§"/>
            </a:pPr>
            <a:r>
              <a:rPr lang="en-CA" sz="2200" b="1" dirty="0"/>
              <a:t>t-Distributed Stochastic Neighbor Embedding (t-SNE): </a:t>
            </a:r>
          </a:p>
          <a:p>
            <a:pPr lvl="1">
              <a:buFont typeface="Wingdings" pitchFamily="2" charset="2"/>
              <a:buChar char="§"/>
            </a:pPr>
            <a:r>
              <a:rPr lang="en-CA" sz="2200" dirty="0"/>
              <a:t>A prize-winning technique for dimensionality reduction that is particularly well suited for the visualization of high-dimensional datasets</a:t>
            </a:r>
          </a:p>
          <a:p>
            <a:pPr lvl="1">
              <a:buFont typeface="Wingdings" pitchFamily="2" charset="2"/>
              <a:buChar char="§"/>
            </a:pPr>
            <a:r>
              <a:rPr lang="en-CA" sz="2200" dirty="0"/>
              <a:t>Idea is simple: </a:t>
            </a:r>
            <a:r>
              <a:rPr lang="en-US" sz="2200" dirty="0"/>
              <a:t>models each high-dimensional object by a two- or three-dimensional point in such a way that </a:t>
            </a:r>
            <a:r>
              <a:rPr lang="en-US" sz="2200" dirty="0">
                <a:solidFill>
                  <a:srgbClr val="FF0000"/>
                </a:solidFill>
              </a:rPr>
              <a:t>similar objects are modeled by nearby points </a:t>
            </a:r>
            <a:r>
              <a:rPr lang="en-US" sz="2200" dirty="0"/>
              <a:t>and </a:t>
            </a:r>
            <a:r>
              <a:rPr lang="en-US" sz="2200" dirty="0">
                <a:solidFill>
                  <a:srgbClr val="FF0000"/>
                </a:solidFill>
              </a:rPr>
              <a:t>dissimilar objects are modeled by distant points with high probability.</a:t>
            </a:r>
            <a:endParaRPr lang="en-CA" sz="2200" dirty="0">
              <a:solidFill>
                <a:srgbClr val="FF0000"/>
              </a:solidFill>
            </a:endParaRPr>
          </a:p>
          <a:p>
            <a:pPr>
              <a:buFont typeface="Wingdings" pitchFamily="2" charset="2"/>
              <a:buChar char="§"/>
            </a:pPr>
            <a:endParaRPr lang="en-CA" sz="2200" b="1" dirty="0"/>
          </a:p>
          <a:p>
            <a:endParaRPr lang="en-US" sz="2200" dirty="0"/>
          </a:p>
        </p:txBody>
      </p:sp>
      <p:pic>
        <p:nvPicPr>
          <p:cNvPr id="5122" name="Picture 2" descr="An Introduction to t-SNE with Python Example | by Andre Violante | Towards  Data Science">
            <a:extLst>
              <a:ext uri="{FF2B5EF4-FFF2-40B4-BE49-F238E27FC236}">
                <a16:creationId xmlns:a16="http://schemas.microsoft.com/office/drawing/2014/main" id="{F75FE5C4-7D10-41B7-AAD4-5F269D4A42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25" r="348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9D1B493-A50B-E94E-8064-7682779B19E7}"/>
              </a:ext>
            </a:extLst>
          </p:cNvPr>
          <p:cNvSpPr>
            <a:spLocks noGrp="1"/>
          </p:cNvSpPr>
          <p:nvPr>
            <p:ph type="sldNum" sz="quarter" idx="12"/>
          </p:nvPr>
        </p:nvSpPr>
        <p:spPr>
          <a:xfrm>
            <a:off x="8610600" y="6356350"/>
            <a:ext cx="2743200" cy="365125"/>
          </a:xfrm>
        </p:spPr>
        <p:txBody>
          <a:bodyPr>
            <a:normAutofit/>
          </a:bodyPr>
          <a:lstStyle/>
          <a:p>
            <a:pPr>
              <a:spcAft>
                <a:spcPts val="600"/>
              </a:spcAft>
            </a:pPr>
            <a:fld id="{16D6CE68-A2D0-4148-AD8B-3294DC4CB750}" type="slidenum">
              <a:rPr lang="en-US" smtClean="0"/>
              <a:pPr>
                <a:spcAft>
                  <a:spcPts val="600"/>
                </a:spcAft>
              </a:pPr>
              <a:t>45</a:t>
            </a:fld>
            <a:endParaRPr lang="en-US"/>
          </a:p>
        </p:txBody>
      </p:sp>
    </p:spTree>
    <p:extLst>
      <p:ext uri="{BB962C8B-B14F-4D97-AF65-F5344CB8AC3E}">
        <p14:creationId xmlns:p14="http://schemas.microsoft.com/office/powerpoint/2010/main" val="150825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2ACCF-73E1-104F-8F3B-BCBDEC0F4C85}"/>
              </a:ext>
            </a:extLst>
          </p:cNvPr>
          <p:cNvSpPr>
            <a:spLocks noGrp="1"/>
          </p:cNvSpPr>
          <p:nvPr>
            <p:ph type="title"/>
          </p:nvPr>
        </p:nvSpPr>
        <p:spPr/>
        <p:txBody>
          <a:bodyPr>
            <a:normAutofit/>
          </a:bodyPr>
          <a:lstStyle/>
          <a:p>
            <a:r>
              <a:rPr lang="en-US" dirty="0"/>
              <a:t>Exercise: select the most appropriate techniques for different scenarios</a:t>
            </a:r>
          </a:p>
        </p:txBody>
      </p:sp>
      <p:sp>
        <p:nvSpPr>
          <p:cNvPr id="3" name="Content Placeholder 2">
            <a:extLst>
              <a:ext uri="{FF2B5EF4-FFF2-40B4-BE49-F238E27FC236}">
                <a16:creationId xmlns:a16="http://schemas.microsoft.com/office/drawing/2014/main" id="{A5AA3C51-E1FC-D646-ACAF-D026CE4644AA}"/>
              </a:ext>
            </a:extLst>
          </p:cNvPr>
          <p:cNvSpPr>
            <a:spLocks noGrp="1"/>
          </p:cNvSpPr>
          <p:nvPr>
            <p:ph idx="1"/>
          </p:nvPr>
        </p:nvSpPr>
        <p:spPr/>
        <p:txBody>
          <a:bodyPr/>
          <a:lstStyle/>
          <a:p>
            <a:pPr>
              <a:buFont typeface="Wingdings" pitchFamily="2" charset="2"/>
              <a:buChar char="§"/>
            </a:pPr>
            <a:r>
              <a:rPr lang="en-US" sz="2400" dirty="0"/>
              <a:t>Your monitoring data recorded user behaviors (e.g., browsing items, purchasing items, etc.) in an E-commerce system. You want to find the patterns of user behaviors (e.g.., browsing item A following purchasing item B). Which technique will you use?</a:t>
            </a:r>
          </a:p>
          <a:p>
            <a:pPr lvl="1">
              <a:spcBef>
                <a:spcPts val="1000"/>
              </a:spcBef>
              <a:buFont typeface="Wingdings" pitchFamily="2" charset="2"/>
              <a:buChar char="§"/>
            </a:pPr>
            <a:r>
              <a:rPr lang="en-US" sz="2000" dirty="0"/>
              <a:t>Classification</a:t>
            </a:r>
          </a:p>
          <a:p>
            <a:pPr lvl="1">
              <a:spcBef>
                <a:spcPts val="1000"/>
              </a:spcBef>
              <a:buFont typeface="Wingdings" pitchFamily="2" charset="2"/>
              <a:buChar char="§"/>
            </a:pPr>
            <a:r>
              <a:rPr lang="en-US" sz="2000" dirty="0"/>
              <a:t>Clustering</a:t>
            </a:r>
          </a:p>
          <a:p>
            <a:pPr lvl="1">
              <a:spcBef>
                <a:spcPts val="1000"/>
              </a:spcBef>
              <a:buFont typeface="Wingdings" pitchFamily="2" charset="2"/>
              <a:buChar char="§"/>
            </a:pPr>
            <a:r>
              <a:rPr lang="en-US" sz="2000" dirty="0"/>
              <a:t>Frequent Pattern Mining</a:t>
            </a:r>
          </a:p>
          <a:p>
            <a:pPr lvl="1">
              <a:spcBef>
                <a:spcPts val="1000"/>
              </a:spcBef>
              <a:buFont typeface="Wingdings" pitchFamily="2" charset="2"/>
              <a:buChar char="§"/>
            </a:pPr>
            <a:r>
              <a:rPr lang="en-US" sz="2000" dirty="0"/>
              <a:t>Dimension Reduction</a:t>
            </a:r>
          </a:p>
          <a:p>
            <a:pPr lvl="1">
              <a:buFont typeface="Wingdings" pitchFamily="2" charset="2"/>
              <a:buChar char="§"/>
            </a:pPr>
            <a:endParaRPr lang="en-US" dirty="0"/>
          </a:p>
          <a:p>
            <a:pPr>
              <a:buFont typeface="Wingdings" pitchFamily="2" charset="2"/>
              <a:buChar char="§"/>
            </a:pPr>
            <a:endParaRPr lang="en-US" dirty="0"/>
          </a:p>
          <a:p>
            <a:pPr>
              <a:buFont typeface="Wingdings" pitchFamily="2" charset="2"/>
              <a:buChar char="§"/>
            </a:pPr>
            <a:endParaRPr lang="en-US" dirty="0"/>
          </a:p>
        </p:txBody>
      </p:sp>
      <p:sp>
        <p:nvSpPr>
          <p:cNvPr id="4" name="Slide Number Placeholder 3">
            <a:extLst>
              <a:ext uri="{FF2B5EF4-FFF2-40B4-BE49-F238E27FC236}">
                <a16:creationId xmlns:a16="http://schemas.microsoft.com/office/drawing/2014/main" id="{ADF5109A-23BA-E84E-A9E1-A1955F1FDEF5}"/>
              </a:ext>
            </a:extLst>
          </p:cNvPr>
          <p:cNvSpPr>
            <a:spLocks noGrp="1"/>
          </p:cNvSpPr>
          <p:nvPr>
            <p:ph type="sldNum" sz="quarter" idx="12"/>
          </p:nvPr>
        </p:nvSpPr>
        <p:spPr/>
        <p:txBody>
          <a:bodyPr/>
          <a:lstStyle/>
          <a:p>
            <a:fld id="{16D6CE68-A2D0-4148-AD8B-3294DC4CB750}" type="slidenum">
              <a:rPr lang="en-US" smtClean="0"/>
              <a:t>46</a:t>
            </a:fld>
            <a:endParaRPr lang="en-US" dirty="0"/>
          </a:p>
        </p:txBody>
      </p:sp>
    </p:spTree>
    <p:extLst>
      <p:ext uri="{BB962C8B-B14F-4D97-AF65-F5344CB8AC3E}">
        <p14:creationId xmlns:p14="http://schemas.microsoft.com/office/powerpoint/2010/main" val="3482072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A030C-B749-0C43-ACFD-3D7A1141A3A2}"/>
              </a:ext>
            </a:extLst>
          </p:cNvPr>
          <p:cNvSpPr>
            <a:spLocks noGrp="1"/>
          </p:cNvSpPr>
          <p:nvPr>
            <p:ph type="title"/>
          </p:nvPr>
        </p:nvSpPr>
        <p:spPr/>
        <p:txBody>
          <a:bodyPr/>
          <a:lstStyle/>
          <a:p>
            <a:r>
              <a:rPr lang="en-US" dirty="0"/>
              <a:t>Tools and Datasets</a:t>
            </a:r>
          </a:p>
        </p:txBody>
      </p:sp>
      <p:sp>
        <p:nvSpPr>
          <p:cNvPr id="3" name="Text Placeholder 2">
            <a:extLst>
              <a:ext uri="{FF2B5EF4-FFF2-40B4-BE49-F238E27FC236}">
                <a16:creationId xmlns:a16="http://schemas.microsoft.com/office/drawing/2014/main" id="{56ADD9A9-0873-104C-B842-5E9E9225C40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1A0A96C-93DC-9F4B-98DD-6A8748883A0B}"/>
              </a:ext>
            </a:extLst>
          </p:cNvPr>
          <p:cNvSpPr>
            <a:spLocks noGrp="1"/>
          </p:cNvSpPr>
          <p:nvPr>
            <p:ph type="sldNum" sz="quarter" idx="12"/>
          </p:nvPr>
        </p:nvSpPr>
        <p:spPr/>
        <p:txBody>
          <a:bodyPr/>
          <a:lstStyle/>
          <a:p>
            <a:pPr>
              <a:defRPr/>
            </a:pPr>
            <a:fld id="{16D6CE68-A2D0-4148-AD8B-3294DC4CB750}" type="slidenum">
              <a:rPr lang="en-US" sz="1800">
                <a:solidFill>
                  <a:prstClr val="black"/>
                </a:solidFill>
                <a:latin typeface="Helvetica" panose="020B0604020202020204" pitchFamily="34" charset="0"/>
              </a:rPr>
              <a:pPr>
                <a:defRPr/>
              </a:pPr>
              <a:t>47</a:t>
            </a:fld>
            <a:endParaRPr lang="en-US" sz="1800">
              <a:solidFill>
                <a:prstClr val="black"/>
              </a:solidFill>
              <a:latin typeface="Helvetica" panose="020B0604020202020204" pitchFamily="34" charset="0"/>
            </a:endParaRPr>
          </a:p>
        </p:txBody>
      </p:sp>
    </p:spTree>
    <p:extLst>
      <p:ext uri="{BB962C8B-B14F-4D97-AF65-F5344CB8AC3E}">
        <p14:creationId xmlns:p14="http://schemas.microsoft.com/office/powerpoint/2010/main" val="4247741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EF8CF-B813-9B43-A547-D9FCD24D64EC}"/>
              </a:ext>
            </a:extLst>
          </p:cNvPr>
          <p:cNvSpPr>
            <a:spLocks noGrp="1"/>
          </p:cNvSpPr>
          <p:nvPr>
            <p:ph type="title"/>
          </p:nvPr>
        </p:nvSpPr>
        <p:spPr/>
        <p:txBody>
          <a:bodyPr/>
          <a:lstStyle/>
          <a:p>
            <a:r>
              <a:rPr lang="en-US" dirty="0"/>
              <a:t>Available tools</a:t>
            </a:r>
          </a:p>
        </p:txBody>
      </p:sp>
      <p:sp>
        <p:nvSpPr>
          <p:cNvPr id="3" name="Content Placeholder 2">
            <a:extLst>
              <a:ext uri="{FF2B5EF4-FFF2-40B4-BE49-F238E27FC236}">
                <a16:creationId xmlns:a16="http://schemas.microsoft.com/office/drawing/2014/main" id="{97BD9486-9723-3D4C-A4EC-088B77F581B2}"/>
              </a:ext>
            </a:extLst>
          </p:cNvPr>
          <p:cNvSpPr>
            <a:spLocks noGrp="1"/>
          </p:cNvSpPr>
          <p:nvPr>
            <p:ph idx="1"/>
          </p:nvPr>
        </p:nvSpPr>
        <p:spPr/>
        <p:txBody>
          <a:bodyPr>
            <a:normAutofit fontScale="92500" lnSpcReduction="10000"/>
          </a:bodyPr>
          <a:lstStyle/>
          <a:p>
            <a:pPr marL="0" indent="0">
              <a:lnSpc>
                <a:spcPct val="110000"/>
              </a:lnSpc>
              <a:buNone/>
            </a:pPr>
            <a:r>
              <a:rPr lang="en-CA" b="1" dirty="0"/>
              <a:t>Industrial solutions:</a:t>
            </a:r>
            <a:endParaRPr lang="en-CA" dirty="0"/>
          </a:p>
          <a:p>
            <a:pPr>
              <a:lnSpc>
                <a:spcPct val="110000"/>
              </a:lnSpc>
            </a:pPr>
            <a:r>
              <a:rPr lang="en-CA" dirty="0">
                <a:solidFill>
                  <a:srgbClr val="C00000"/>
                </a:solidFill>
              </a:rPr>
              <a:t>Application Performance Management (APM) Tools</a:t>
            </a:r>
            <a:r>
              <a:rPr lang="en-CA" dirty="0"/>
              <a:t>: e.g., AppDynamics, New Relic, Dynatrace, and Pinpoint (open source)</a:t>
            </a:r>
          </a:p>
          <a:p>
            <a:pPr>
              <a:lnSpc>
                <a:spcPct val="110000"/>
              </a:lnSpc>
            </a:pPr>
            <a:r>
              <a:rPr lang="en-CA" dirty="0">
                <a:solidFill>
                  <a:srgbClr val="C00000"/>
                </a:solidFill>
              </a:rPr>
              <a:t>Log Management Tools</a:t>
            </a:r>
            <a:r>
              <a:rPr lang="en-CA" dirty="0"/>
              <a:t>: e.g., Splunk, ELK Stack (open source), </a:t>
            </a:r>
            <a:r>
              <a:rPr lang="en-CA" dirty="0" err="1"/>
              <a:t>Loggly</a:t>
            </a:r>
            <a:r>
              <a:rPr lang="en-CA" dirty="0"/>
              <a:t>, and </a:t>
            </a:r>
            <a:r>
              <a:rPr lang="en-CA" dirty="0" err="1"/>
              <a:t>Graylog</a:t>
            </a:r>
            <a:endParaRPr lang="en-CA" dirty="0"/>
          </a:p>
          <a:p>
            <a:pPr marL="0" indent="0">
              <a:lnSpc>
                <a:spcPct val="110000"/>
              </a:lnSpc>
              <a:buNone/>
            </a:pPr>
            <a:br>
              <a:rPr lang="en-CA" dirty="0"/>
            </a:br>
            <a:r>
              <a:rPr lang="en-CA" b="1" dirty="0"/>
              <a:t>Academic tools:</a:t>
            </a:r>
            <a:endParaRPr lang="en-CA" dirty="0"/>
          </a:p>
          <a:p>
            <a:pPr>
              <a:lnSpc>
                <a:spcPct val="110000"/>
              </a:lnSpc>
            </a:pPr>
            <a:r>
              <a:rPr lang="en-CA" dirty="0" err="1">
                <a:solidFill>
                  <a:srgbClr val="C00000"/>
                </a:solidFill>
              </a:rPr>
              <a:t>LogPAI</a:t>
            </a:r>
            <a:r>
              <a:rPr lang="en-CA" dirty="0"/>
              <a:t> (</a:t>
            </a:r>
            <a:r>
              <a:rPr lang="en-CA" u="sng" dirty="0">
                <a:hlinkClick r:id="rId2"/>
              </a:rPr>
              <a:t>https://github.com/logpai</a:t>
            </a:r>
            <a:r>
              <a:rPr lang="en-CA" dirty="0"/>
              <a:t>) : log parsers, anomaly detection, where to log</a:t>
            </a:r>
          </a:p>
        </p:txBody>
      </p:sp>
      <p:sp>
        <p:nvSpPr>
          <p:cNvPr id="4" name="Slide Number Placeholder 3">
            <a:extLst>
              <a:ext uri="{FF2B5EF4-FFF2-40B4-BE49-F238E27FC236}">
                <a16:creationId xmlns:a16="http://schemas.microsoft.com/office/drawing/2014/main" id="{A1963755-E440-084D-9133-CD3ABA1BFFA9}"/>
              </a:ext>
            </a:extLst>
          </p:cNvPr>
          <p:cNvSpPr>
            <a:spLocks noGrp="1"/>
          </p:cNvSpPr>
          <p:nvPr>
            <p:ph type="sldNum" sz="quarter" idx="12"/>
          </p:nvPr>
        </p:nvSpPr>
        <p:spPr/>
        <p:txBody>
          <a:bodyPr/>
          <a:lstStyle/>
          <a:p>
            <a:pPr>
              <a:defRPr/>
            </a:pPr>
            <a:fld id="{16D6CE68-A2D0-4148-AD8B-3294DC4CB750}" type="slidenum">
              <a:rPr lang="en-US" sz="1800">
                <a:solidFill>
                  <a:prstClr val="black"/>
                </a:solidFill>
                <a:latin typeface="Helvetica" panose="020B0604020202020204" pitchFamily="34" charset="0"/>
              </a:rPr>
              <a:pPr>
                <a:defRPr/>
              </a:pPr>
              <a:t>48</a:t>
            </a:fld>
            <a:endParaRPr lang="en-US" sz="1800" dirty="0">
              <a:solidFill>
                <a:prstClr val="black"/>
              </a:solidFill>
              <a:latin typeface="Helvetica" panose="020B0604020202020204" pitchFamily="34" charset="0"/>
            </a:endParaRPr>
          </a:p>
        </p:txBody>
      </p:sp>
    </p:spTree>
    <p:extLst>
      <p:ext uri="{BB962C8B-B14F-4D97-AF65-F5344CB8AC3E}">
        <p14:creationId xmlns:p14="http://schemas.microsoft.com/office/powerpoint/2010/main" val="40707358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C63B6E-CA8E-654A-983F-4EC9E3B3E872}"/>
              </a:ext>
            </a:extLst>
          </p:cNvPr>
          <p:cNvSpPr>
            <a:spLocks noGrp="1"/>
          </p:cNvSpPr>
          <p:nvPr>
            <p:ph type="title"/>
          </p:nvPr>
        </p:nvSpPr>
        <p:spPr/>
        <p:txBody>
          <a:bodyPr/>
          <a:lstStyle/>
          <a:p>
            <a:r>
              <a:rPr lang="en-US" dirty="0"/>
              <a:t>Public Datasets</a:t>
            </a:r>
          </a:p>
        </p:txBody>
      </p:sp>
      <p:sp>
        <p:nvSpPr>
          <p:cNvPr id="6" name="Content Placeholder 5">
            <a:extLst>
              <a:ext uri="{FF2B5EF4-FFF2-40B4-BE49-F238E27FC236}">
                <a16:creationId xmlns:a16="http://schemas.microsoft.com/office/drawing/2014/main" id="{BBD236A8-07AB-4744-B4EC-742885819ABC}"/>
              </a:ext>
            </a:extLst>
          </p:cNvPr>
          <p:cNvSpPr>
            <a:spLocks noGrp="1"/>
          </p:cNvSpPr>
          <p:nvPr>
            <p:ph idx="1"/>
          </p:nvPr>
        </p:nvSpPr>
        <p:spPr/>
        <p:txBody>
          <a:bodyPr>
            <a:normAutofit fontScale="92500" lnSpcReduction="20000"/>
          </a:bodyPr>
          <a:lstStyle/>
          <a:p>
            <a:pPr>
              <a:lnSpc>
                <a:spcPct val="120000"/>
              </a:lnSpc>
              <a:buFont typeface="Wingdings" pitchFamily="2" charset="2"/>
              <a:buChar char="§"/>
            </a:pPr>
            <a:r>
              <a:rPr lang="en-CA" dirty="0" err="1">
                <a:solidFill>
                  <a:srgbClr val="C00000"/>
                </a:solidFill>
              </a:rPr>
              <a:t>Loghub</a:t>
            </a:r>
            <a:r>
              <a:rPr lang="en-CA" dirty="0"/>
              <a:t> (</a:t>
            </a:r>
            <a:r>
              <a:rPr lang="en-CA" u="sng" dirty="0">
                <a:hlinkClick r:id="rId2"/>
              </a:rPr>
              <a:t>https://github.com/logpai/loghub</a:t>
            </a:r>
            <a:r>
              <a:rPr lang="en-CA" dirty="0"/>
              <a:t>): a collection of system logs generated by different systems</a:t>
            </a:r>
          </a:p>
          <a:p>
            <a:pPr>
              <a:lnSpc>
                <a:spcPct val="120000"/>
              </a:lnSpc>
              <a:buFont typeface="Wingdings" pitchFamily="2" charset="2"/>
              <a:buChar char="§"/>
            </a:pPr>
            <a:r>
              <a:rPr lang="en-CA" dirty="0">
                <a:solidFill>
                  <a:srgbClr val="C00000"/>
                </a:solidFill>
              </a:rPr>
              <a:t>Azure VM traces</a:t>
            </a:r>
            <a:r>
              <a:rPr lang="en-CA" dirty="0"/>
              <a:t> (</a:t>
            </a:r>
            <a:r>
              <a:rPr lang="en-CA" u="sng" dirty="0">
                <a:hlinkClick r:id="rId3"/>
              </a:rPr>
              <a:t>https://github.com/Azure/AzurePublicDataset</a:t>
            </a:r>
            <a:r>
              <a:rPr lang="en-CA" dirty="0"/>
              <a:t>): two representative traces of the virtual machine (VM) workload of Microsoft Azure collected in 2017 and 2019.</a:t>
            </a:r>
          </a:p>
          <a:p>
            <a:pPr>
              <a:lnSpc>
                <a:spcPct val="120000"/>
              </a:lnSpc>
              <a:buFont typeface="Wingdings" pitchFamily="2" charset="2"/>
              <a:buChar char="§"/>
            </a:pPr>
            <a:r>
              <a:rPr lang="en-CA" dirty="0">
                <a:solidFill>
                  <a:srgbClr val="C00000"/>
                </a:solidFill>
              </a:rPr>
              <a:t>Google cluster traces</a:t>
            </a:r>
            <a:r>
              <a:rPr lang="en-CA" dirty="0"/>
              <a:t> (</a:t>
            </a:r>
            <a:r>
              <a:rPr lang="en-CA" u="sng" dirty="0">
                <a:hlinkClick r:id="rId4"/>
              </a:rPr>
              <a:t>https://github.com/google/cluster-data/blob/master/ClusterData2011_2.md</a:t>
            </a:r>
            <a:r>
              <a:rPr lang="en-CA" dirty="0"/>
              <a:t>)</a:t>
            </a:r>
          </a:p>
          <a:p>
            <a:pPr>
              <a:lnSpc>
                <a:spcPct val="120000"/>
              </a:lnSpc>
              <a:buFont typeface="Wingdings" pitchFamily="2" charset="2"/>
              <a:buChar char="§"/>
            </a:pPr>
            <a:r>
              <a:rPr lang="en-CA" dirty="0">
                <a:solidFill>
                  <a:srgbClr val="C00000"/>
                </a:solidFill>
              </a:rPr>
              <a:t>Alibaba cluster traces </a:t>
            </a:r>
            <a:r>
              <a:rPr lang="en-CA" dirty="0"/>
              <a:t>(</a:t>
            </a:r>
            <a:r>
              <a:rPr lang="en-CA" u="sng" dirty="0">
                <a:hlinkClick r:id="rId5"/>
              </a:rPr>
              <a:t>https://github.com/alibaba/clusterdata/wiki/About-Alibaba-cluster-and-why-we-open-the-data</a:t>
            </a:r>
            <a:r>
              <a:rPr lang="en-CA" dirty="0"/>
              <a:t>)</a:t>
            </a:r>
          </a:p>
        </p:txBody>
      </p:sp>
      <p:sp>
        <p:nvSpPr>
          <p:cNvPr id="4" name="Slide Number Placeholder 3">
            <a:extLst>
              <a:ext uri="{FF2B5EF4-FFF2-40B4-BE49-F238E27FC236}">
                <a16:creationId xmlns:a16="http://schemas.microsoft.com/office/drawing/2014/main" id="{AB663690-0BF3-7D4D-9627-007F98F40C24}"/>
              </a:ext>
            </a:extLst>
          </p:cNvPr>
          <p:cNvSpPr>
            <a:spLocks noGrp="1"/>
          </p:cNvSpPr>
          <p:nvPr>
            <p:ph type="sldNum" sz="quarter" idx="12"/>
          </p:nvPr>
        </p:nvSpPr>
        <p:spPr/>
        <p:txBody>
          <a:bodyPr/>
          <a:lstStyle/>
          <a:p>
            <a:pPr>
              <a:defRPr/>
            </a:pPr>
            <a:fld id="{16D6CE68-A2D0-4148-AD8B-3294DC4CB750}" type="slidenum">
              <a:rPr lang="en-US" sz="1800">
                <a:solidFill>
                  <a:prstClr val="black"/>
                </a:solidFill>
                <a:latin typeface="Helvetica" panose="020B0604020202020204" pitchFamily="34" charset="0"/>
              </a:rPr>
              <a:pPr>
                <a:defRPr/>
              </a:pPr>
              <a:t>49</a:t>
            </a:fld>
            <a:endParaRPr lang="en-US" sz="1800">
              <a:solidFill>
                <a:prstClr val="black"/>
              </a:solidFill>
              <a:latin typeface="Helvetica" panose="020B0604020202020204" pitchFamily="34" charset="0"/>
            </a:endParaRPr>
          </a:p>
        </p:txBody>
      </p:sp>
    </p:spTree>
    <p:extLst>
      <p:ext uri="{BB962C8B-B14F-4D97-AF65-F5344CB8AC3E}">
        <p14:creationId xmlns:p14="http://schemas.microsoft.com/office/powerpoint/2010/main" val="555133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7E000D-E354-2948-B517-13DE7E3FABA8}"/>
              </a:ext>
            </a:extLst>
          </p:cNvPr>
          <p:cNvSpPr>
            <a:spLocks noGrp="1"/>
          </p:cNvSpPr>
          <p:nvPr>
            <p:ph type="title"/>
          </p:nvPr>
        </p:nvSpPr>
        <p:spPr/>
        <p:txBody>
          <a:bodyPr/>
          <a:lstStyle/>
          <a:p>
            <a:r>
              <a:rPr lang="en-US" dirty="0">
                <a:solidFill>
                  <a:srgbClr val="212121"/>
                </a:solidFill>
                <a:latin typeface="Roboto" panose="02000000000000000000" pitchFamily="2" charset="0"/>
              </a:rPr>
              <a:t>Hand-on tutorial for </a:t>
            </a:r>
            <a:r>
              <a:rPr lang="en-US" b="0" i="0" dirty="0">
                <a:solidFill>
                  <a:srgbClr val="212121"/>
                </a:solidFill>
                <a:effectLst/>
                <a:latin typeface="Roboto" panose="02000000000000000000" pitchFamily="2" charset="0"/>
              </a:rPr>
              <a:t>Anomaly Detection</a:t>
            </a:r>
            <a:br>
              <a:rPr lang="en-US" b="0" i="0" dirty="0">
                <a:solidFill>
                  <a:srgbClr val="212121"/>
                </a:solidFill>
                <a:effectLst/>
                <a:latin typeface="Roboto" panose="02000000000000000000" pitchFamily="2" charset="0"/>
              </a:rPr>
            </a:br>
            <a:endParaRPr lang="en-US" dirty="0"/>
          </a:p>
        </p:txBody>
      </p:sp>
      <p:sp>
        <p:nvSpPr>
          <p:cNvPr id="6" name="Text Placeholder 5">
            <a:extLst>
              <a:ext uri="{FF2B5EF4-FFF2-40B4-BE49-F238E27FC236}">
                <a16:creationId xmlns:a16="http://schemas.microsoft.com/office/drawing/2014/main" id="{535747D4-BADA-D646-92A3-62B8DE0DBA8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2C72443-7AD6-614F-82BF-1C2B1F0F45B2}"/>
              </a:ext>
            </a:extLst>
          </p:cNvPr>
          <p:cNvSpPr>
            <a:spLocks noGrp="1"/>
          </p:cNvSpPr>
          <p:nvPr>
            <p:ph type="sldNum" sz="quarter" idx="12"/>
          </p:nvPr>
        </p:nvSpPr>
        <p:spPr/>
        <p:txBody>
          <a:bodyPr/>
          <a:lstStyle/>
          <a:p>
            <a:pPr>
              <a:defRPr/>
            </a:pPr>
            <a:fld id="{16D6CE68-A2D0-4148-AD8B-3294DC4CB750}" type="slidenum">
              <a:rPr lang="en-US" sz="1800">
                <a:solidFill>
                  <a:prstClr val="black"/>
                </a:solidFill>
                <a:latin typeface="Helvetica" panose="020B0604020202020204" pitchFamily="34" charset="0"/>
              </a:rPr>
              <a:pPr>
                <a:defRPr/>
              </a:pPr>
              <a:t>5</a:t>
            </a:fld>
            <a:endParaRPr lang="en-US" sz="1800" dirty="0">
              <a:solidFill>
                <a:prstClr val="black"/>
              </a:solidFill>
              <a:latin typeface="Helvetica" panose="020B0604020202020204" pitchFamily="34" charset="0"/>
            </a:endParaRPr>
          </a:p>
        </p:txBody>
      </p:sp>
    </p:spTree>
    <p:extLst>
      <p:ext uri="{BB962C8B-B14F-4D97-AF65-F5344CB8AC3E}">
        <p14:creationId xmlns:p14="http://schemas.microsoft.com/office/powerpoint/2010/main" val="28676612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A38B-C124-B444-B5B4-144B1B709773}"/>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38043033-2662-EA4A-8C75-6CE121238F5C}"/>
              </a:ext>
            </a:extLst>
          </p:cNvPr>
          <p:cNvSpPr>
            <a:spLocks noGrp="1"/>
          </p:cNvSpPr>
          <p:nvPr>
            <p:ph idx="1"/>
          </p:nvPr>
        </p:nvSpPr>
        <p:spPr/>
        <p:txBody>
          <a:bodyPr>
            <a:normAutofit fontScale="85000" lnSpcReduction="20000"/>
          </a:bodyPr>
          <a:lstStyle/>
          <a:p>
            <a:pPr>
              <a:spcBef>
                <a:spcPts val="1600"/>
              </a:spcBef>
              <a:buFont typeface="Wingdings" pitchFamily="2" charset="2"/>
              <a:buChar char="§"/>
            </a:pPr>
            <a:r>
              <a:rPr lang="en-CA" dirty="0"/>
              <a:t>Li, </a:t>
            </a:r>
            <a:r>
              <a:rPr lang="en-CA" dirty="0" err="1"/>
              <a:t>Yangguang</a:t>
            </a:r>
            <a:r>
              <a:rPr lang="en-CA" dirty="0"/>
              <a:t>, et al. "</a:t>
            </a:r>
            <a:r>
              <a:rPr lang="en-CA" dirty="0">
                <a:solidFill>
                  <a:srgbClr val="C00000"/>
                </a:solidFill>
              </a:rPr>
              <a:t>Predicting Node Failures in an Ultra-large-scale Cloud Computing Platform: an AIOps Solution</a:t>
            </a:r>
            <a:r>
              <a:rPr lang="en-CA" dirty="0"/>
              <a:t>." </a:t>
            </a:r>
            <a:r>
              <a:rPr lang="en-CA" i="1" dirty="0"/>
              <a:t>TOSEM ‘20</a:t>
            </a:r>
            <a:r>
              <a:rPr lang="en-CA" dirty="0"/>
              <a:t>.</a:t>
            </a:r>
          </a:p>
          <a:p>
            <a:pPr>
              <a:spcBef>
                <a:spcPts val="1600"/>
              </a:spcBef>
              <a:buFont typeface="Wingdings" pitchFamily="2" charset="2"/>
              <a:buChar char="§"/>
            </a:pPr>
            <a:r>
              <a:rPr lang="en-CA" dirty="0"/>
              <a:t>Lin et al., </a:t>
            </a:r>
            <a:r>
              <a:rPr lang="en-CA" dirty="0">
                <a:solidFill>
                  <a:srgbClr val="C00000"/>
                </a:solidFill>
              </a:rPr>
              <a:t>Predicting Node Failure in Cloud Service Systems</a:t>
            </a:r>
            <a:r>
              <a:rPr lang="en-CA" dirty="0"/>
              <a:t>. FSE ‘18. </a:t>
            </a:r>
          </a:p>
          <a:p>
            <a:pPr>
              <a:spcBef>
                <a:spcPts val="1600"/>
              </a:spcBef>
              <a:buFont typeface="Wingdings" pitchFamily="2" charset="2"/>
              <a:buChar char="§"/>
            </a:pPr>
            <a:r>
              <a:rPr lang="en-CA" dirty="0"/>
              <a:t>Zhu et a., </a:t>
            </a:r>
            <a:r>
              <a:rPr lang="en-CA" dirty="0">
                <a:solidFill>
                  <a:srgbClr val="C00000"/>
                </a:solidFill>
              </a:rPr>
              <a:t>Learning to log: helping developers make informed logging decisions</a:t>
            </a:r>
            <a:r>
              <a:rPr lang="en-CA" dirty="0"/>
              <a:t>. ICSE ‘15. </a:t>
            </a:r>
          </a:p>
          <a:p>
            <a:pPr>
              <a:spcBef>
                <a:spcPts val="1600"/>
              </a:spcBef>
              <a:buFont typeface="Wingdings" pitchFamily="2" charset="2"/>
              <a:buChar char="§"/>
            </a:pPr>
            <a:r>
              <a:rPr lang="en-CA" dirty="0"/>
              <a:t>El-Sayed et al. "</a:t>
            </a:r>
            <a:r>
              <a:rPr lang="en-CA" dirty="0">
                <a:solidFill>
                  <a:srgbClr val="C00000"/>
                </a:solidFill>
              </a:rPr>
              <a:t>Learning from failure across multiple clusters: A trace-driven approach to understanding, predicting, and mitigating job terminations</a:t>
            </a:r>
            <a:r>
              <a:rPr lang="en-CA" dirty="0"/>
              <a:t>." </a:t>
            </a:r>
            <a:r>
              <a:rPr lang="en-CA" i="1" dirty="0"/>
              <a:t>ICDCS ‘</a:t>
            </a:r>
            <a:r>
              <a:rPr lang="en-CA" dirty="0"/>
              <a:t>17.</a:t>
            </a:r>
          </a:p>
          <a:p>
            <a:pPr>
              <a:spcBef>
                <a:spcPts val="1600"/>
              </a:spcBef>
              <a:buFont typeface="Wingdings" pitchFamily="2" charset="2"/>
              <a:buChar char="§"/>
            </a:pPr>
            <a:r>
              <a:rPr lang="en-CA" dirty="0" err="1"/>
              <a:t>Botezatu</a:t>
            </a:r>
            <a:r>
              <a:rPr lang="en-CA" dirty="0"/>
              <a:t> et al. "</a:t>
            </a:r>
            <a:r>
              <a:rPr lang="en-CA" dirty="0">
                <a:solidFill>
                  <a:srgbClr val="C00000"/>
                </a:solidFill>
              </a:rPr>
              <a:t>Predicting disk replacement towards reliable data centers</a:t>
            </a:r>
            <a:r>
              <a:rPr lang="en-CA" dirty="0"/>
              <a:t>." </a:t>
            </a:r>
            <a:r>
              <a:rPr lang="en-CA" i="1" dirty="0"/>
              <a:t>SIGKDD ‘</a:t>
            </a:r>
            <a:r>
              <a:rPr lang="en-CA" dirty="0"/>
              <a:t>16.</a:t>
            </a:r>
          </a:p>
          <a:p>
            <a:pPr>
              <a:spcBef>
                <a:spcPts val="1600"/>
              </a:spcBef>
              <a:buFont typeface="Wingdings" pitchFamily="2" charset="2"/>
              <a:buChar char="§"/>
            </a:pPr>
            <a:r>
              <a:rPr lang="en-CA" dirty="0"/>
              <a:t>Xu, Wei, et al. "</a:t>
            </a:r>
            <a:r>
              <a:rPr lang="en-CA" dirty="0">
                <a:solidFill>
                  <a:srgbClr val="C00000"/>
                </a:solidFill>
              </a:rPr>
              <a:t>Detecting large-scale system problems by mining console logs</a:t>
            </a:r>
            <a:r>
              <a:rPr lang="en-CA" dirty="0"/>
              <a:t>." </a:t>
            </a:r>
            <a:r>
              <a:rPr lang="en-CA" i="1" dirty="0"/>
              <a:t>SOSP ‘</a:t>
            </a:r>
            <a:r>
              <a:rPr lang="en-CA" dirty="0"/>
              <a:t>09.</a:t>
            </a:r>
          </a:p>
        </p:txBody>
      </p:sp>
      <p:sp>
        <p:nvSpPr>
          <p:cNvPr id="4" name="Slide Number Placeholder 3">
            <a:extLst>
              <a:ext uri="{FF2B5EF4-FFF2-40B4-BE49-F238E27FC236}">
                <a16:creationId xmlns:a16="http://schemas.microsoft.com/office/drawing/2014/main" id="{A4572C88-E8C9-6B4E-8C49-460C2A4B6E82}"/>
              </a:ext>
            </a:extLst>
          </p:cNvPr>
          <p:cNvSpPr>
            <a:spLocks noGrp="1"/>
          </p:cNvSpPr>
          <p:nvPr>
            <p:ph type="sldNum" sz="quarter" idx="12"/>
          </p:nvPr>
        </p:nvSpPr>
        <p:spPr/>
        <p:txBody>
          <a:bodyPr/>
          <a:lstStyle/>
          <a:p>
            <a:pPr>
              <a:defRPr/>
            </a:pPr>
            <a:fld id="{16D6CE68-A2D0-4148-AD8B-3294DC4CB750}" type="slidenum">
              <a:rPr lang="en-US" sz="1800">
                <a:solidFill>
                  <a:prstClr val="black"/>
                </a:solidFill>
                <a:latin typeface="Helvetica" panose="020B0604020202020204" pitchFamily="34" charset="0"/>
              </a:rPr>
              <a:pPr>
                <a:defRPr/>
              </a:pPr>
              <a:t>50</a:t>
            </a:fld>
            <a:endParaRPr lang="en-US" sz="1800" dirty="0">
              <a:solidFill>
                <a:prstClr val="black"/>
              </a:solidFill>
              <a:latin typeface="Helvetica" panose="020B0604020202020204" pitchFamily="34" charset="0"/>
            </a:endParaRPr>
          </a:p>
        </p:txBody>
      </p:sp>
    </p:spTree>
    <p:extLst>
      <p:ext uri="{BB962C8B-B14F-4D97-AF65-F5344CB8AC3E}">
        <p14:creationId xmlns:p14="http://schemas.microsoft.com/office/powerpoint/2010/main" val="3266048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F83D-A7F4-1042-9835-75AAF7BAC4CF}"/>
              </a:ext>
            </a:extLst>
          </p:cNvPr>
          <p:cNvSpPr>
            <a:spLocks noGrp="1"/>
          </p:cNvSpPr>
          <p:nvPr>
            <p:ph type="title"/>
          </p:nvPr>
        </p:nvSpPr>
        <p:spPr/>
        <p:txBody>
          <a:bodyPr>
            <a:normAutofit/>
          </a:bodyPr>
          <a:lstStyle/>
          <a:p>
            <a:r>
              <a:rPr lang="en-US" dirty="0"/>
              <a:t>Hands-on tutorial: </a:t>
            </a:r>
            <a:br>
              <a:rPr lang="en-US" dirty="0"/>
            </a:br>
            <a:r>
              <a:rPr lang="en-CA" dirty="0"/>
              <a:t>Analyzing System Logs for Anomaly Detection</a:t>
            </a:r>
            <a:endParaRPr lang="en-US" dirty="0"/>
          </a:p>
        </p:txBody>
      </p:sp>
      <p:sp>
        <p:nvSpPr>
          <p:cNvPr id="4" name="Slide Number Placeholder 3">
            <a:extLst>
              <a:ext uri="{FF2B5EF4-FFF2-40B4-BE49-F238E27FC236}">
                <a16:creationId xmlns:a16="http://schemas.microsoft.com/office/drawing/2014/main" id="{F4AD4917-A4CF-D94A-888B-DE7D228074A7}"/>
              </a:ext>
            </a:extLst>
          </p:cNvPr>
          <p:cNvSpPr>
            <a:spLocks noGrp="1"/>
          </p:cNvSpPr>
          <p:nvPr>
            <p:ph type="sldNum" sz="quarter" idx="12"/>
          </p:nvPr>
        </p:nvSpPr>
        <p:spPr/>
        <p:txBody>
          <a:bodyPr/>
          <a:lstStyle/>
          <a:p>
            <a:pPr>
              <a:defRPr/>
            </a:pPr>
            <a:fld id="{16D6CE68-A2D0-4148-AD8B-3294DC4CB750}" type="slidenum">
              <a:rPr lang="en-US" sz="1800">
                <a:solidFill>
                  <a:prstClr val="black"/>
                </a:solidFill>
                <a:latin typeface="Helvetica" panose="020B0604020202020204" pitchFamily="34" charset="0"/>
              </a:rPr>
              <a:pPr>
                <a:defRPr/>
              </a:pPr>
              <a:t>6</a:t>
            </a:fld>
            <a:endParaRPr lang="en-US" sz="1800" dirty="0">
              <a:solidFill>
                <a:prstClr val="black"/>
              </a:solidFill>
              <a:latin typeface="Helvetica" panose="020B060402020202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748DCDFE-A591-9B48-8E45-65109570C42F}"/>
              </a:ext>
            </a:extLst>
          </p:cNvPr>
          <p:cNvPicPr>
            <a:picLocks noChangeAspect="1"/>
          </p:cNvPicPr>
          <p:nvPr/>
        </p:nvPicPr>
        <p:blipFill rotWithShape="1">
          <a:blip r:embed="rId3">
            <a:extLst>
              <a:ext uri="{28A0092B-C50C-407E-A947-70E740481C1C}">
                <a14:useLocalDpi xmlns:a14="http://schemas.microsoft.com/office/drawing/2010/main" val="0"/>
              </a:ext>
            </a:extLst>
          </a:blip>
          <a:srcRect r="48451"/>
          <a:stretch/>
        </p:blipFill>
        <p:spPr>
          <a:xfrm>
            <a:off x="2527283" y="2991849"/>
            <a:ext cx="6966167" cy="3284116"/>
          </a:xfrm>
          <a:prstGeom prst="rect">
            <a:avLst/>
          </a:prstGeom>
        </p:spPr>
      </p:pic>
      <p:sp>
        <p:nvSpPr>
          <p:cNvPr id="10" name="TextBox 9">
            <a:extLst>
              <a:ext uri="{FF2B5EF4-FFF2-40B4-BE49-F238E27FC236}">
                <a16:creationId xmlns:a16="http://schemas.microsoft.com/office/drawing/2014/main" id="{08F6A866-9F5C-A249-AE26-9A90A3D8A210}"/>
              </a:ext>
            </a:extLst>
          </p:cNvPr>
          <p:cNvSpPr txBox="1"/>
          <p:nvPr/>
        </p:nvSpPr>
        <p:spPr>
          <a:xfrm>
            <a:off x="3517724" y="6277336"/>
            <a:ext cx="5511338" cy="646331"/>
          </a:xfrm>
          <a:prstGeom prst="rect">
            <a:avLst/>
          </a:prstGeom>
          <a:noFill/>
        </p:spPr>
        <p:txBody>
          <a:bodyPr wrap="square" rtlCol="0">
            <a:spAutoFit/>
          </a:bodyPr>
          <a:lstStyle/>
          <a:p>
            <a:pPr algn="ctr">
              <a:defRPr/>
            </a:pPr>
            <a:r>
              <a:rPr lang="en-US" dirty="0">
                <a:solidFill>
                  <a:prstClr val="black"/>
                </a:solidFill>
                <a:latin typeface="Gill Sans" panose="020B0502020104020203" pitchFamily="34" charset="-79"/>
                <a:cs typeface="Gill Sans" panose="020B0502020104020203" pitchFamily="34" charset="-79"/>
              </a:rPr>
              <a:t>He et al., </a:t>
            </a:r>
            <a:r>
              <a:rPr lang="en-CA" i="1" dirty="0">
                <a:solidFill>
                  <a:prstClr val="black"/>
                </a:solidFill>
                <a:latin typeface="Gill Sans" panose="020B0502020104020203" pitchFamily="34" charset="-79"/>
                <a:cs typeface="Gill Sans" panose="020B0502020104020203" pitchFamily="34" charset="-79"/>
              </a:rPr>
              <a:t>Experience Report: System Log Analysis for Anomaly Detection</a:t>
            </a:r>
            <a:r>
              <a:rPr lang="en-CA" dirty="0">
                <a:solidFill>
                  <a:prstClr val="black"/>
                </a:solidFill>
                <a:latin typeface="Gill Sans" panose="020B0502020104020203" pitchFamily="34" charset="-79"/>
                <a:cs typeface="Gill Sans" panose="020B0502020104020203" pitchFamily="34" charset="-79"/>
              </a:rPr>
              <a:t>. ISSRE ‘16.</a:t>
            </a:r>
          </a:p>
        </p:txBody>
      </p:sp>
      <p:sp>
        <p:nvSpPr>
          <p:cNvPr id="3" name="Rectangle 2">
            <a:extLst>
              <a:ext uri="{FF2B5EF4-FFF2-40B4-BE49-F238E27FC236}">
                <a16:creationId xmlns:a16="http://schemas.microsoft.com/office/drawing/2014/main" id="{7BC53730-B109-104C-8883-0BDECF2D14FF}"/>
              </a:ext>
            </a:extLst>
          </p:cNvPr>
          <p:cNvSpPr/>
          <p:nvPr/>
        </p:nvSpPr>
        <p:spPr>
          <a:xfrm>
            <a:off x="2051454" y="1918232"/>
            <a:ext cx="1716429" cy="84749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400" dirty="0">
                <a:solidFill>
                  <a:srgbClr val="C00000"/>
                </a:solidFill>
                <a:latin typeface="Gill Sans" panose="020B0502020104020203" pitchFamily="34" charset="-79"/>
                <a:cs typeface="Gill Sans" panose="020B0502020104020203" pitchFamily="34" charset="-79"/>
              </a:rPr>
              <a:t>Log Collection</a:t>
            </a:r>
          </a:p>
        </p:txBody>
      </p:sp>
      <p:sp>
        <p:nvSpPr>
          <p:cNvPr id="7" name="Rectangle 6">
            <a:extLst>
              <a:ext uri="{FF2B5EF4-FFF2-40B4-BE49-F238E27FC236}">
                <a16:creationId xmlns:a16="http://schemas.microsoft.com/office/drawing/2014/main" id="{FE3A6772-28C8-D143-A8CA-79DFF6F94879}"/>
              </a:ext>
            </a:extLst>
          </p:cNvPr>
          <p:cNvSpPr/>
          <p:nvPr/>
        </p:nvSpPr>
        <p:spPr>
          <a:xfrm>
            <a:off x="4293938" y="1918230"/>
            <a:ext cx="1716429" cy="84749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400" dirty="0">
                <a:solidFill>
                  <a:srgbClr val="C00000"/>
                </a:solidFill>
                <a:latin typeface="Gill Sans" panose="020B0502020104020203" pitchFamily="34" charset="-79"/>
                <a:cs typeface="Gill Sans" panose="020B0502020104020203" pitchFamily="34" charset="-79"/>
              </a:rPr>
              <a:t>Log Parsing</a:t>
            </a:r>
          </a:p>
        </p:txBody>
      </p:sp>
      <p:sp>
        <p:nvSpPr>
          <p:cNvPr id="8" name="Rectangle 7">
            <a:extLst>
              <a:ext uri="{FF2B5EF4-FFF2-40B4-BE49-F238E27FC236}">
                <a16:creationId xmlns:a16="http://schemas.microsoft.com/office/drawing/2014/main" id="{5A8C9302-6285-AA4D-BC5C-B96764EE8F8A}"/>
              </a:ext>
            </a:extLst>
          </p:cNvPr>
          <p:cNvSpPr/>
          <p:nvPr/>
        </p:nvSpPr>
        <p:spPr>
          <a:xfrm>
            <a:off x="6536422" y="1918230"/>
            <a:ext cx="1716429" cy="84749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400" dirty="0">
                <a:solidFill>
                  <a:prstClr val="black"/>
                </a:solidFill>
                <a:latin typeface="Gill Sans" panose="020B0502020104020203" pitchFamily="34" charset="-79"/>
                <a:cs typeface="Gill Sans" panose="020B0502020104020203" pitchFamily="34" charset="-79"/>
              </a:rPr>
              <a:t>Feature Extraction</a:t>
            </a:r>
          </a:p>
        </p:txBody>
      </p:sp>
      <p:sp>
        <p:nvSpPr>
          <p:cNvPr id="9" name="Rectangle 8">
            <a:extLst>
              <a:ext uri="{FF2B5EF4-FFF2-40B4-BE49-F238E27FC236}">
                <a16:creationId xmlns:a16="http://schemas.microsoft.com/office/drawing/2014/main" id="{BB6C53AD-48CD-664B-8D10-53754D8FCE7A}"/>
              </a:ext>
            </a:extLst>
          </p:cNvPr>
          <p:cNvSpPr/>
          <p:nvPr/>
        </p:nvSpPr>
        <p:spPr>
          <a:xfrm>
            <a:off x="8778906" y="1907297"/>
            <a:ext cx="1716429" cy="84749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400" dirty="0">
                <a:solidFill>
                  <a:prstClr val="black"/>
                </a:solidFill>
                <a:latin typeface="Gill Sans" panose="020B0502020104020203" pitchFamily="34" charset="-79"/>
                <a:cs typeface="Gill Sans" panose="020B0502020104020203" pitchFamily="34" charset="-79"/>
              </a:rPr>
              <a:t>Anomaly Detection</a:t>
            </a:r>
          </a:p>
        </p:txBody>
      </p:sp>
      <p:cxnSp>
        <p:nvCxnSpPr>
          <p:cNvPr id="11" name="Straight Arrow Connector 10">
            <a:extLst>
              <a:ext uri="{FF2B5EF4-FFF2-40B4-BE49-F238E27FC236}">
                <a16:creationId xmlns:a16="http://schemas.microsoft.com/office/drawing/2014/main" id="{5CB906A9-1553-AC43-9B94-9D642E547132}"/>
              </a:ext>
            </a:extLst>
          </p:cNvPr>
          <p:cNvCxnSpPr>
            <a:stCxn id="3" idx="3"/>
            <a:endCxn id="7" idx="1"/>
          </p:cNvCxnSpPr>
          <p:nvPr/>
        </p:nvCxnSpPr>
        <p:spPr>
          <a:xfrm flipV="1">
            <a:off x="3767883" y="2341976"/>
            <a:ext cx="526055"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600ABD2-3849-6B46-AC31-E6C911C7F864}"/>
              </a:ext>
            </a:extLst>
          </p:cNvPr>
          <p:cNvCxnSpPr/>
          <p:nvPr/>
        </p:nvCxnSpPr>
        <p:spPr>
          <a:xfrm flipV="1">
            <a:off x="6010367" y="2349103"/>
            <a:ext cx="526055"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3BCF261-A26E-9940-950B-B31B7AB17A09}"/>
              </a:ext>
            </a:extLst>
          </p:cNvPr>
          <p:cNvCxnSpPr/>
          <p:nvPr/>
        </p:nvCxnSpPr>
        <p:spPr>
          <a:xfrm flipV="1">
            <a:off x="8252851" y="2341973"/>
            <a:ext cx="526055"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80763B3-0479-E372-8D44-23FE59FF23C7}"/>
              </a:ext>
            </a:extLst>
          </p:cNvPr>
          <p:cNvSpPr txBox="1"/>
          <p:nvPr/>
        </p:nvSpPr>
        <p:spPr>
          <a:xfrm>
            <a:off x="1192955" y="3848791"/>
            <a:ext cx="1334328" cy="1200329"/>
          </a:xfrm>
          <a:prstGeom prst="rect">
            <a:avLst/>
          </a:prstGeom>
          <a:noFill/>
        </p:spPr>
        <p:txBody>
          <a:bodyPr wrap="square">
            <a:spAutoFit/>
          </a:bodyPr>
          <a:lstStyle/>
          <a:p>
            <a:r>
              <a:rPr lang="en-US" dirty="0"/>
              <a:t>Hadoop distributed file system(DFS)</a:t>
            </a:r>
            <a:endParaRPr lang="LID4096" dirty="0"/>
          </a:p>
        </p:txBody>
      </p:sp>
    </p:spTree>
    <p:extLst>
      <p:ext uri="{BB962C8B-B14F-4D97-AF65-F5344CB8AC3E}">
        <p14:creationId xmlns:p14="http://schemas.microsoft.com/office/powerpoint/2010/main" val="956587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F83D-A7F4-1042-9835-75AAF7BAC4CF}"/>
              </a:ext>
            </a:extLst>
          </p:cNvPr>
          <p:cNvSpPr>
            <a:spLocks noGrp="1"/>
          </p:cNvSpPr>
          <p:nvPr>
            <p:ph type="title"/>
          </p:nvPr>
        </p:nvSpPr>
        <p:spPr/>
        <p:txBody>
          <a:bodyPr>
            <a:normAutofit/>
          </a:bodyPr>
          <a:lstStyle/>
          <a:p>
            <a:r>
              <a:rPr lang="en-US" dirty="0"/>
              <a:t>Hands-on tutorial: </a:t>
            </a:r>
            <a:br>
              <a:rPr lang="en-US" dirty="0"/>
            </a:br>
            <a:r>
              <a:rPr lang="en-CA" dirty="0"/>
              <a:t>Analyzing System Logs for Anomaly Detection</a:t>
            </a:r>
            <a:endParaRPr lang="en-US" dirty="0"/>
          </a:p>
        </p:txBody>
      </p:sp>
      <p:sp>
        <p:nvSpPr>
          <p:cNvPr id="4" name="Slide Number Placeholder 3">
            <a:extLst>
              <a:ext uri="{FF2B5EF4-FFF2-40B4-BE49-F238E27FC236}">
                <a16:creationId xmlns:a16="http://schemas.microsoft.com/office/drawing/2014/main" id="{F4AD4917-A4CF-D94A-888B-DE7D228074A7}"/>
              </a:ext>
            </a:extLst>
          </p:cNvPr>
          <p:cNvSpPr>
            <a:spLocks noGrp="1"/>
          </p:cNvSpPr>
          <p:nvPr>
            <p:ph type="sldNum" sz="quarter" idx="12"/>
          </p:nvPr>
        </p:nvSpPr>
        <p:spPr/>
        <p:txBody>
          <a:bodyPr/>
          <a:lstStyle/>
          <a:p>
            <a:pPr>
              <a:defRPr/>
            </a:pPr>
            <a:fld id="{16D6CE68-A2D0-4148-AD8B-3294DC4CB750}" type="slidenum">
              <a:rPr lang="en-US" sz="1800">
                <a:solidFill>
                  <a:prstClr val="black"/>
                </a:solidFill>
                <a:latin typeface="Helvetica" panose="020B0604020202020204" pitchFamily="34" charset="0"/>
              </a:rPr>
              <a:pPr>
                <a:defRPr/>
              </a:pPr>
              <a:t>7</a:t>
            </a:fld>
            <a:endParaRPr lang="en-US" sz="1800" dirty="0">
              <a:solidFill>
                <a:prstClr val="black"/>
              </a:solidFill>
              <a:latin typeface="Helvetica" panose="020B0604020202020204" pitchFamily="34" charset="0"/>
            </a:endParaRPr>
          </a:p>
        </p:txBody>
      </p:sp>
      <p:sp>
        <p:nvSpPr>
          <p:cNvPr id="10" name="TextBox 9">
            <a:extLst>
              <a:ext uri="{FF2B5EF4-FFF2-40B4-BE49-F238E27FC236}">
                <a16:creationId xmlns:a16="http://schemas.microsoft.com/office/drawing/2014/main" id="{08F6A866-9F5C-A249-AE26-9A90A3D8A210}"/>
              </a:ext>
            </a:extLst>
          </p:cNvPr>
          <p:cNvSpPr txBox="1"/>
          <p:nvPr/>
        </p:nvSpPr>
        <p:spPr>
          <a:xfrm>
            <a:off x="3517724" y="6277336"/>
            <a:ext cx="5511338" cy="646331"/>
          </a:xfrm>
          <a:prstGeom prst="rect">
            <a:avLst/>
          </a:prstGeom>
          <a:noFill/>
        </p:spPr>
        <p:txBody>
          <a:bodyPr wrap="square" rtlCol="0">
            <a:spAutoFit/>
          </a:bodyPr>
          <a:lstStyle/>
          <a:p>
            <a:pPr algn="ctr">
              <a:defRPr/>
            </a:pPr>
            <a:r>
              <a:rPr lang="en-US" dirty="0">
                <a:solidFill>
                  <a:prstClr val="black"/>
                </a:solidFill>
                <a:latin typeface="Gill Sans" panose="020B0502020104020203" pitchFamily="34" charset="-79"/>
                <a:cs typeface="Gill Sans" panose="020B0502020104020203" pitchFamily="34" charset="-79"/>
              </a:rPr>
              <a:t>He et al., </a:t>
            </a:r>
            <a:r>
              <a:rPr lang="en-CA" i="1" dirty="0">
                <a:solidFill>
                  <a:prstClr val="black"/>
                </a:solidFill>
                <a:latin typeface="Gill Sans" panose="020B0502020104020203" pitchFamily="34" charset="-79"/>
                <a:cs typeface="Gill Sans" panose="020B0502020104020203" pitchFamily="34" charset="-79"/>
              </a:rPr>
              <a:t>Experience Report: System Log Analysis for Anomaly Detection</a:t>
            </a:r>
            <a:r>
              <a:rPr lang="en-CA" dirty="0">
                <a:solidFill>
                  <a:prstClr val="black"/>
                </a:solidFill>
                <a:latin typeface="Gill Sans" panose="020B0502020104020203" pitchFamily="34" charset="-79"/>
                <a:cs typeface="Gill Sans" panose="020B0502020104020203" pitchFamily="34" charset="-79"/>
              </a:rPr>
              <a:t>. ISSRE ‘16.</a:t>
            </a:r>
          </a:p>
        </p:txBody>
      </p:sp>
      <p:sp>
        <p:nvSpPr>
          <p:cNvPr id="3" name="Rectangle 2">
            <a:extLst>
              <a:ext uri="{FF2B5EF4-FFF2-40B4-BE49-F238E27FC236}">
                <a16:creationId xmlns:a16="http://schemas.microsoft.com/office/drawing/2014/main" id="{7BC53730-B109-104C-8883-0BDECF2D14FF}"/>
              </a:ext>
            </a:extLst>
          </p:cNvPr>
          <p:cNvSpPr/>
          <p:nvPr/>
        </p:nvSpPr>
        <p:spPr>
          <a:xfrm>
            <a:off x="2051454" y="1918232"/>
            <a:ext cx="1716429" cy="84749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400" dirty="0">
                <a:solidFill>
                  <a:prstClr val="black"/>
                </a:solidFill>
                <a:latin typeface="Gill Sans" panose="020B0502020104020203" pitchFamily="34" charset="-79"/>
                <a:cs typeface="Gill Sans" panose="020B0502020104020203" pitchFamily="34" charset="-79"/>
              </a:rPr>
              <a:t>Log Collection</a:t>
            </a:r>
          </a:p>
        </p:txBody>
      </p:sp>
      <p:sp>
        <p:nvSpPr>
          <p:cNvPr id="7" name="Rectangle 6">
            <a:extLst>
              <a:ext uri="{FF2B5EF4-FFF2-40B4-BE49-F238E27FC236}">
                <a16:creationId xmlns:a16="http://schemas.microsoft.com/office/drawing/2014/main" id="{FE3A6772-28C8-D143-A8CA-79DFF6F94879}"/>
              </a:ext>
            </a:extLst>
          </p:cNvPr>
          <p:cNvSpPr/>
          <p:nvPr/>
        </p:nvSpPr>
        <p:spPr>
          <a:xfrm>
            <a:off x="4293938" y="1918230"/>
            <a:ext cx="1716429" cy="84749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400" dirty="0">
                <a:solidFill>
                  <a:prstClr val="black"/>
                </a:solidFill>
                <a:latin typeface="Gill Sans" panose="020B0502020104020203" pitchFamily="34" charset="-79"/>
                <a:cs typeface="Gill Sans" panose="020B0502020104020203" pitchFamily="34" charset="-79"/>
              </a:rPr>
              <a:t>Log Parsing</a:t>
            </a:r>
          </a:p>
        </p:txBody>
      </p:sp>
      <p:sp>
        <p:nvSpPr>
          <p:cNvPr id="8" name="Rectangle 7">
            <a:extLst>
              <a:ext uri="{FF2B5EF4-FFF2-40B4-BE49-F238E27FC236}">
                <a16:creationId xmlns:a16="http://schemas.microsoft.com/office/drawing/2014/main" id="{5A8C9302-6285-AA4D-BC5C-B96764EE8F8A}"/>
              </a:ext>
            </a:extLst>
          </p:cNvPr>
          <p:cNvSpPr/>
          <p:nvPr/>
        </p:nvSpPr>
        <p:spPr>
          <a:xfrm>
            <a:off x="6536422" y="1918230"/>
            <a:ext cx="1716429" cy="84749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400" dirty="0">
                <a:solidFill>
                  <a:srgbClr val="C00000"/>
                </a:solidFill>
                <a:latin typeface="Gill Sans" panose="020B0502020104020203" pitchFamily="34" charset="-79"/>
                <a:cs typeface="Gill Sans" panose="020B0502020104020203" pitchFamily="34" charset="-79"/>
              </a:rPr>
              <a:t>Feature Extraction</a:t>
            </a:r>
          </a:p>
        </p:txBody>
      </p:sp>
      <p:sp>
        <p:nvSpPr>
          <p:cNvPr id="9" name="Rectangle 8">
            <a:extLst>
              <a:ext uri="{FF2B5EF4-FFF2-40B4-BE49-F238E27FC236}">
                <a16:creationId xmlns:a16="http://schemas.microsoft.com/office/drawing/2014/main" id="{BB6C53AD-48CD-664B-8D10-53754D8FCE7A}"/>
              </a:ext>
            </a:extLst>
          </p:cNvPr>
          <p:cNvSpPr/>
          <p:nvPr/>
        </p:nvSpPr>
        <p:spPr>
          <a:xfrm>
            <a:off x="8778906" y="1907297"/>
            <a:ext cx="1716429" cy="84749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400" dirty="0">
                <a:solidFill>
                  <a:srgbClr val="C00000"/>
                </a:solidFill>
                <a:latin typeface="Gill Sans" panose="020B0502020104020203" pitchFamily="34" charset="-79"/>
                <a:cs typeface="Gill Sans" panose="020B0502020104020203" pitchFamily="34" charset="-79"/>
              </a:rPr>
              <a:t>Anomaly Detection</a:t>
            </a:r>
          </a:p>
        </p:txBody>
      </p:sp>
      <p:cxnSp>
        <p:nvCxnSpPr>
          <p:cNvPr id="11" name="Straight Arrow Connector 10">
            <a:extLst>
              <a:ext uri="{FF2B5EF4-FFF2-40B4-BE49-F238E27FC236}">
                <a16:creationId xmlns:a16="http://schemas.microsoft.com/office/drawing/2014/main" id="{5CB906A9-1553-AC43-9B94-9D642E547132}"/>
              </a:ext>
            </a:extLst>
          </p:cNvPr>
          <p:cNvCxnSpPr>
            <a:stCxn id="3" idx="3"/>
            <a:endCxn id="7" idx="1"/>
          </p:cNvCxnSpPr>
          <p:nvPr/>
        </p:nvCxnSpPr>
        <p:spPr>
          <a:xfrm flipV="1">
            <a:off x="3767883" y="2341976"/>
            <a:ext cx="526055"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600ABD2-3849-6B46-AC31-E6C911C7F864}"/>
              </a:ext>
            </a:extLst>
          </p:cNvPr>
          <p:cNvCxnSpPr/>
          <p:nvPr/>
        </p:nvCxnSpPr>
        <p:spPr>
          <a:xfrm flipV="1">
            <a:off x="6010367" y="2349103"/>
            <a:ext cx="526055"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3BCF261-A26E-9940-950B-B31B7AB17A09}"/>
              </a:ext>
            </a:extLst>
          </p:cNvPr>
          <p:cNvCxnSpPr/>
          <p:nvPr/>
        </p:nvCxnSpPr>
        <p:spPr>
          <a:xfrm flipV="1">
            <a:off x="8252851" y="2341973"/>
            <a:ext cx="526055"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A screenshot of a cell phone&#10;&#10;Description automatically generated">
            <a:extLst>
              <a:ext uri="{FF2B5EF4-FFF2-40B4-BE49-F238E27FC236}">
                <a16:creationId xmlns:a16="http://schemas.microsoft.com/office/drawing/2014/main" id="{B4F5701B-EF9F-1C48-934F-7D48A2380050}"/>
              </a:ext>
            </a:extLst>
          </p:cNvPr>
          <p:cNvPicPr>
            <a:picLocks noChangeAspect="1"/>
          </p:cNvPicPr>
          <p:nvPr/>
        </p:nvPicPr>
        <p:blipFill rotWithShape="1">
          <a:blip r:embed="rId3">
            <a:extLst>
              <a:ext uri="{28A0092B-C50C-407E-A947-70E740481C1C}">
                <a14:useLocalDpi xmlns:a14="http://schemas.microsoft.com/office/drawing/2010/main" val="0"/>
              </a:ext>
            </a:extLst>
          </a:blip>
          <a:srcRect l="53866"/>
          <a:stretch/>
        </p:blipFill>
        <p:spPr>
          <a:xfrm>
            <a:off x="2991844" y="2893206"/>
            <a:ext cx="6208313" cy="3270349"/>
          </a:xfrm>
          <a:prstGeom prst="rect">
            <a:avLst/>
          </a:prstGeom>
        </p:spPr>
      </p:pic>
      <p:sp>
        <p:nvSpPr>
          <p:cNvPr id="5" name="TextBox 4">
            <a:extLst>
              <a:ext uri="{FF2B5EF4-FFF2-40B4-BE49-F238E27FC236}">
                <a16:creationId xmlns:a16="http://schemas.microsoft.com/office/drawing/2014/main" id="{7B843188-6014-7079-1EF7-34FECA28AD98}"/>
              </a:ext>
            </a:extLst>
          </p:cNvPr>
          <p:cNvSpPr txBox="1"/>
          <p:nvPr/>
        </p:nvSpPr>
        <p:spPr>
          <a:xfrm>
            <a:off x="9422554" y="3202748"/>
            <a:ext cx="2325497" cy="923330"/>
          </a:xfrm>
          <a:prstGeom prst="rect">
            <a:avLst/>
          </a:prstGeom>
          <a:noFill/>
        </p:spPr>
        <p:txBody>
          <a:bodyPr wrap="square">
            <a:spAutoFit/>
          </a:bodyPr>
          <a:lstStyle/>
          <a:p>
            <a:r>
              <a:rPr lang="en-US" dirty="0"/>
              <a:t>Goal: Detect anomaly behavior on each block</a:t>
            </a:r>
            <a:endParaRPr lang="LID4096" dirty="0"/>
          </a:p>
        </p:txBody>
      </p:sp>
    </p:spTree>
    <p:extLst>
      <p:ext uri="{BB962C8B-B14F-4D97-AF65-F5344CB8AC3E}">
        <p14:creationId xmlns:p14="http://schemas.microsoft.com/office/powerpoint/2010/main" val="835933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F83D-A7F4-1042-9835-75AAF7BAC4CF}"/>
              </a:ext>
            </a:extLst>
          </p:cNvPr>
          <p:cNvSpPr>
            <a:spLocks noGrp="1"/>
          </p:cNvSpPr>
          <p:nvPr>
            <p:ph type="title"/>
          </p:nvPr>
        </p:nvSpPr>
        <p:spPr/>
        <p:txBody>
          <a:bodyPr>
            <a:normAutofit/>
          </a:bodyPr>
          <a:lstStyle/>
          <a:p>
            <a:r>
              <a:rPr lang="en-US" dirty="0"/>
              <a:t>Hands-on tutorial: </a:t>
            </a:r>
            <a:br>
              <a:rPr lang="en-US" dirty="0"/>
            </a:br>
            <a:r>
              <a:rPr lang="en-CA" dirty="0"/>
              <a:t>Analyzing System Logs for Anomaly Detection</a:t>
            </a:r>
            <a:endParaRPr lang="en-US" dirty="0"/>
          </a:p>
        </p:txBody>
      </p:sp>
      <p:sp>
        <p:nvSpPr>
          <p:cNvPr id="4" name="Slide Number Placeholder 3">
            <a:extLst>
              <a:ext uri="{FF2B5EF4-FFF2-40B4-BE49-F238E27FC236}">
                <a16:creationId xmlns:a16="http://schemas.microsoft.com/office/drawing/2014/main" id="{F4AD4917-A4CF-D94A-888B-DE7D228074A7}"/>
              </a:ext>
            </a:extLst>
          </p:cNvPr>
          <p:cNvSpPr>
            <a:spLocks noGrp="1"/>
          </p:cNvSpPr>
          <p:nvPr>
            <p:ph type="sldNum" sz="quarter" idx="12"/>
          </p:nvPr>
        </p:nvSpPr>
        <p:spPr/>
        <p:txBody>
          <a:bodyPr/>
          <a:lstStyle/>
          <a:p>
            <a:pPr>
              <a:defRPr/>
            </a:pPr>
            <a:fld id="{16D6CE68-A2D0-4148-AD8B-3294DC4CB750}" type="slidenum">
              <a:rPr lang="en-US" sz="1800">
                <a:solidFill>
                  <a:prstClr val="black"/>
                </a:solidFill>
                <a:latin typeface="Helvetica" panose="020B0604020202020204" pitchFamily="34" charset="0"/>
              </a:rPr>
              <a:pPr>
                <a:defRPr/>
              </a:pPr>
              <a:t>8</a:t>
            </a:fld>
            <a:endParaRPr lang="en-US" sz="1800" dirty="0">
              <a:solidFill>
                <a:prstClr val="black"/>
              </a:solidFill>
              <a:latin typeface="Helvetica" panose="020B0604020202020204" pitchFamily="34" charset="0"/>
            </a:endParaRPr>
          </a:p>
        </p:txBody>
      </p:sp>
      <p:sp>
        <p:nvSpPr>
          <p:cNvPr id="10" name="TextBox 9">
            <a:extLst>
              <a:ext uri="{FF2B5EF4-FFF2-40B4-BE49-F238E27FC236}">
                <a16:creationId xmlns:a16="http://schemas.microsoft.com/office/drawing/2014/main" id="{08F6A866-9F5C-A249-AE26-9A90A3D8A210}"/>
              </a:ext>
            </a:extLst>
          </p:cNvPr>
          <p:cNvSpPr txBox="1"/>
          <p:nvPr/>
        </p:nvSpPr>
        <p:spPr>
          <a:xfrm>
            <a:off x="3517724" y="6277336"/>
            <a:ext cx="5511338" cy="646331"/>
          </a:xfrm>
          <a:prstGeom prst="rect">
            <a:avLst/>
          </a:prstGeom>
          <a:noFill/>
        </p:spPr>
        <p:txBody>
          <a:bodyPr wrap="square" rtlCol="0">
            <a:spAutoFit/>
          </a:bodyPr>
          <a:lstStyle/>
          <a:p>
            <a:pPr algn="ctr">
              <a:defRPr/>
            </a:pPr>
            <a:r>
              <a:rPr lang="en-US" dirty="0">
                <a:solidFill>
                  <a:prstClr val="black"/>
                </a:solidFill>
                <a:latin typeface="Gill Sans" panose="020B0502020104020203" pitchFamily="34" charset="-79"/>
                <a:cs typeface="Gill Sans" panose="020B0502020104020203" pitchFamily="34" charset="-79"/>
              </a:rPr>
              <a:t>He et al., </a:t>
            </a:r>
            <a:r>
              <a:rPr lang="en-CA" i="1" dirty="0">
                <a:solidFill>
                  <a:prstClr val="black"/>
                </a:solidFill>
                <a:latin typeface="Gill Sans" panose="020B0502020104020203" pitchFamily="34" charset="-79"/>
                <a:cs typeface="Gill Sans" panose="020B0502020104020203" pitchFamily="34" charset="-79"/>
              </a:rPr>
              <a:t>Experience Report: System Log Analysis for Anomaly Detection</a:t>
            </a:r>
            <a:r>
              <a:rPr lang="en-CA" dirty="0">
                <a:solidFill>
                  <a:prstClr val="black"/>
                </a:solidFill>
                <a:latin typeface="Gill Sans" panose="020B0502020104020203" pitchFamily="34" charset="-79"/>
                <a:cs typeface="Gill Sans" panose="020B0502020104020203" pitchFamily="34" charset="-79"/>
              </a:rPr>
              <a:t>. ISSRE ‘16.</a:t>
            </a:r>
          </a:p>
        </p:txBody>
      </p:sp>
      <p:sp>
        <p:nvSpPr>
          <p:cNvPr id="3" name="Rectangle 2">
            <a:extLst>
              <a:ext uri="{FF2B5EF4-FFF2-40B4-BE49-F238E27FC236}">
                <a16:creationId xmlns:a16="http://schemas.microsoft.com/office/drawing/2014/main" id="{7BC53730-B109-104C-8883-0BDECF2D14FF}"/>
              </a:ext>
            </a:extLst>
          </p:cNvPr>
          <p:cNvSpPr/>
          <p:nvPr/>
        </p:nvSpPr>
        <p:spPr>
          <a:xfrm>
            <a:off x="2051454" y="1918232"/>
            <a:ext cx="1716429" cy="84749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400" dirty="0">
                <a:solidFill>
                  <a:prstClr val="black"/>
                </a:solidFill>
                <a:latin typeface="Gill Sans" panose="020B0502020104020203" pitchFamily="34" charset="-79"/>
                <a:cs typeface="Gill Sans" panose="020B0502020104020203" pitchFamily="34" charset="-79"/>
              </a:rPr>
              <a:t>Log Collection</a:t>
            </a:r>
          </a:p>
        </p:txBody>
      </p:sp>
      <p:sp>
        <p:nvSpPr>
          <p:cNvPr id="7" name="Rectangle 6">
            <a:extLst>
              <a:ext uri="{FF2B5EF4-FFF2-40B4-BE49-F238E27FC236}">
                <a16:creationId xmlns:a16="http://schemas.microsoft.com/office/drawing/2014/main" id="{FE3A6772-28C8-D143-A8CA-79DFF6F94879}"/>
              </a:ext>
            </a:extLst>
          </p:cNvPr>
          <p:cNvSpPr/>
          <p:nvPr/>
        </p:nvSpPr>
        <p:spPr>
          <a:xfrm>
            <a:off x="4293938" y="1918230"/>
            <a:ext cx="1716429" cy="84749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400" dirty="0">
                <a:solidFill>
                  <a:prstClr val="black"/>
                </a:solidFill>
                <a:latin typeface="Gill Sans" panose="020B0502020104020203" pitchFamily="34" charset="-79"/>
                <a:cs typeface="Gill Sans" panose="020B0502020104020203" pitchFamily="34" charset="-79"/>
              </a:rPr>
              <a:t>Log Parsing</a:t>
            </a:r>
          </a:p>
        </p:txBody>
      </p:sp>
      <p:sp>
        <p:nvSpPr>
          <p:cNvPr id="8" name="Rectangle 7">
            <a:extLst>
              <a:ext uri="{FF2B5EF4-FFF2-40B4-BE49-F238E27FC236}">
                <a16:creationId xmlns:a16="http://schemas.microsoft.com/office/drawing/2014/main" id="{5A8C9302-6285-AA4D-BC5C-B96764EE8F8A}"/>
              </a:ext>
            </a:extLst>
          </p:cNvPr>
          <p:cNvSpPr/>
          <p:nvPr/>
        </p:nvSpPr>
        <p:spPr>
          <a:xfrm>
            <a:off x="6536422" y="1918230"/>
            <a:ext cx="1716429" cy="84749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400" dirty="0">
                <a:solidFill>
                  <a:srgbClr val="C00000"/>
                </a:solidFill>
                <a:latin typeface="Gill Sans" panose="020B0502020104020203" pitchFamily="34" charset="-79"/>
                <a:cs typeface="Gill Sans" panose="020B0502020104020203" pitchFamily="34" charset="-79"/>
              </a:rPr>
              <a:t>Feature Extraction</a:t>
            </a:r>
          </a:p>
        </p:txBody>
      </p:sp>
      <p:sp>
        <p:nvSpPr>
          <p:cNvPr id="9" name="Rectangle 8">
            <a:extLst>
              <a:ext uri="{FF2B5EF4-FFF2-40B4-BE49-F238E27FC236}">
                <a16:creationId xmlns:a16="http://schemas.microsoft.com/office/drawing/2014/main" id="{BB6C53AD-48CD-664B-8D10-53754D8FCE7A}"/>
              </a:ext>
            </a:extLst>
          </p:cNvPr>
          <p:cNvSpPr/>
          <p:nvPr/>
        </p:nvSpPr>
        <p:spPr>
          <a:xfrm>
            <a:off x="8778906" y="1907297"/>
            <a:ext cx="1716429" cy="84749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400" dirty="0">
                <a:solidFill>
                  <a:srgbClr val="C00000"/>
                </a:solidFill>
                <a:latin typeface="Gill Sans" panose="020B0502020104020203" pitchFamily="34" charset="-79"/>
                <a:cs typeface="Gill Sans" panose="020B0502020104020203" pitchFamily="34" charset="-79"/>
              </a:rPr>
              <a:t>Anomaly Detection</a:t>
            </a:r>
          </a:p>
        </p:txBody>
      </p:sp>
      <p:cxnSp>
        <p:nvCxnSpPr>
          <p:cNvPr id="11" name="Straight Arrow Connector 10">
            <a:extLst>
              <a:ext uri="{FF2B5EF4-FFF2-40B4-BE49-F238E27FC236}">
                <a16:creationId xmlns:a16="http://schemas.microsoft.com/office/drawing/2014/main" id="{5CB906A9-1553-AC43-9B94-9D642E547132}"/>
              </a:ext>
            </a:extLst>
          </p:cNvPr>
          <p:cNvCxnSpPr>
            <a:stCxn id="3" idx="3"/>
            <a:endCxn id="7" idx="1"/>
          </p:cNvCxnSpPr>
          <p:nvPr/>
        </p:nvCxnSpPr>
        <p:spPr>
          <a:xfrm flipV="1">
            <a:off x="3767883" y="2341976"/>
            <a:ext cx="526055"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600ABD2-3849-6B46-AC31-E6C911C7F864}"/>
              </a:ext>
            </a:extLst>
          </p:cNvPr>
          <p:cNvCxnSpPr/>
          <p:nvPr/>
        </p:nvCxnSpPr>
        <p:spPr>
          <a:xfrm flipV="1">
            <a:off x="6010367" y="2349103"/>
            <a:ext cx="526055"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3BCF261-A26E-9940-950B-B31B7AB17A09}"/>
              </a:ext>
            </a:extLst>
          </p:cNvPr>
          <p:cNvCxnSpPr/>
          <p:nvPr/>
        </p:nvCxnSpPr>
        <p:spPr>
          <a:xfrm flipV="1">
            <a:off x="8252851" y="2341973"/>
            <a:ext cx="526055" cy="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2542E78-3C15-7942-BC20-B57E40DA0D06}"/>
              </a:ext>
            </a:extLst>
          </p:cNvPr>
          <p:cNvSpPr/>
          <p:nvPr/>
        </p:nvSpPr>
        <p:spPr>
          <a:xfrm>
            <a:off x="2838855" y="3787815"/>
            <a:ext cx="7143345" cy="1015663"/>
          </a:xfrm>
          <a:prstGeom prst="rect">
            <a:avLst/>
          </a:prstGeom>
        </p:spPr>
        <p:txBody>
          <a:bodyPr wrap="square">
            <a:spAutoFit/>
          </a:bodyPr>
          <a:lstStyle/>
          <a:p>
            <a:pPr>
              <a:defRPr/>
            </a:pPr>
            <a:r>
              <a:rPr lang="en-US" sz="2400" b="1" dirty="0">
                <a:solidFill>
                  <a:srgbClr val="C00000"/>
                </a:solidFill>
                <a:latin typeface="Gill Sans" panose="020B0502020104020203" pitchFamily="34" charset="-79"/>
                <a:cs typeface="Gill Sans" panose="020B0502020104020203" pitchFamily="34" charset="-79"/>
              </a:rPr>
              <a:t>GitHub repo: </a:t>
            </a:r>
          </a:p>
          <a:p>
            <a:pPr>
              <a:defRPr/>
            </a:pPr>
            <a:r>
              <a:rPr lang="en-US" dirty="0">
                <a:solidFill>
                  <a:prstClr val="black"/>
                </a:solidFill>
                <a:latin typeface="Calibri" panose="020F0502020204030204"/>
                <a:hlinkClick r:id="rId2"/>
              </a:rPr>
              <a:t>https://github.com/shaoweiwang2010/SEII-AIOps_data</a:t>
            </a:r>
            <a:endParaRPr lang="en-US" sz="2400" b="1" dirty="0">
              <a:solidFill>
                <a:srgbClr val="C00000"/>
              </a:solidFill>
              <a:latin typeface="Calibri" panose="020F0502020204030204"/>
              <a:cs typeface="Gill Sans" panose="020B0502020104020203" pitchFamily="34" charset="-79"/>
            </a:endParaRPr>
          </a:p>
          <a:p>
            <a:pPr>
              <a:defRPr/>
            </a:pPr>
            <a:endParaRPr lang="en-US" dirty="0">
              <a:solidFill>
                <a:prstClr val="black"/>
              </a:solidFill>
              <a:latin typeface="Calibri" panose="020F0502020204030204"/>
            </a:endParaRPr>
          </a:p>
        </p:txBody>
      </p:sp>
    </p:spTree>
    <p:extLst>
      <p:ext uri="{BB962C8B-B14F-4D97-AF65-F5344CB8AC3E}">
        <p14:creationId xmlns:p14="http://schemas.microsoft.com/office/powerpoint/2010/main" val="2181141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F83D-A7F4-1042-9835-75AAF7BAC4CF}"/>
              </a:ext>
            </a:extLst>
          </p:cNvPr>
          <p:cNvSpPr>
            <a:spLocks noGrp="1"/>
          </p:cNvSpPr>
          <p:nvPr>
            <p:ph type="title"/>
          </p:nvPr>
        </p:nvSpPr>
        <p:spPr/>
        <p:txBody>
          <a:bodyPr/>
          <a:lstStyle/>
          <a:p>
            <a:r>
              <a:rPr lang="en-US" dirty="0"/>
              <a:t>Hands-on tutorial: follow-up tasks </a:t>
            </a:r>
          </a:p>
        </p:txBody>
      </p:sp>
      <p:sp>
        <p:nvSpPr>
          <p:cNvPr id="3" name="Content Placeholder 2">
            <a:extLst>
              <a:ext uri="{FF2B5EF4-FFF2-40B4-BE49-F238E27FC236}">
                <a16:creationId xmlns:a16="http://schemas.microsoft.com/office/drawing/2014/main" id="{E6247619-3BBF-C547-A65E-3438D48615E0}"/>
              </a:ext>
            </a:extLst>
          </p:cNvPr>
          <p:cNvSpPr>
            <a:spLocks noGrp="1"/>
          </p:cNvSpPr>
          <p:nvPr>
            <p:ph idx="1"/>
          </p:nvPr>
        </p:nvSpPr>
        <p:spPr/>
        <p:txBody>
          <a:bodyPr>
            <a:normAutofit fontScale="92500" lnSpcReduction="10000"/>
          </a:bodyPr>
          <a:lstStyle/>
          <a:p>
            <a:pPr>
              <a:spcBef>
                <a:spcPts val="1600"/>
              </a:spcBef>
              <a:buFont typeface="Wingdings" pitchFamily="2" charset="2"/>
              <a:buChar char="§"/>
            </a:pPr>
            <a:r>
              <a:rPr lang="en-CA" dirty="0"/>
              <a:t>Using </a:t>
            </a:r>
            <a:r>
              <a:rPr lang="en-CA" dirty="0">
                <a:solidFill>
                  <a:srgbClr val="C00000"/>
                </a:solidFill>
              </a:rPr>
              <a:t>correlation analysis</a:t>
            </a:r>
            <a:r>
              <a:rPr lang="en-CA" dirty="0"/>
              <a:t> to reduce the feature dimension before fitting the model </a:t>
            </a:r>
          </a:p>
          <a:p>
            <a:pPr>
              <a:spcBef>
                <a:spcPts val="1600"/>
              </a:spcBef>
              <a:buFont typeface="Wingdings" pitchFamily="2" charset="2"/>
              <a:buChar char="§"/>
            </a:pPr>
            <a:r>
              <a:rPr lang="en-CA" dirty="0"/>
              <a:t>Using </a:t>
            </a:r>
            <a:r>
              <a:rPr lang="en-CA" dirty="0">
                <a:solidFill>
                  <a:srgbClr val="C00000"/>
                </a:solidFill>
              </a:rPr>
              <a:t>PCA analysis</a:t>
            </a:r>
            <a:r>
              <a:rPr lang="en-CA" dirty="0"/>
              <a:t> to reduce the feature dimension before fitting the model</a:t>
            </a:r>
          </a:p>
          <a:p>
            <a:pPr>
              <a:spcBef>
                <a:spcPts val="1600"/>
              </a:spcBef>
              <a:buFont typeface="Wingdings" pitchFamily="2" charset="2"/>
              <a:buChar char="§"/>
            </a:pPr>
            <a:r>
              <a:rPr lang="en-CA" dirty="0">
                <a:solidFill>
                  <a:srgbClr val="C00000"/>
                </a:solidFill>
              </a:rPr>
              <a:t>Mining frequent patterns</a:t>
            </a:r>
            <a:r>
              <a:rPr lang="en-CA" dirty="0"/>
              <a:t> in the logs and summarize the frequent normal and abnormal patterns </a:t>
            </a:r>
          </a:p>
          <a:p>
            <a:pPr>
              <a:spcBef>
                <a:spcPts val="1600"/>
              </a:spcBef>
              <a:buFont typeface="Wingdings" pitchFamily="2" charset="2"/>
              <a:buChar char="§"/>
            </a:pPr>
            <a:r>
              <a:rPr lang="en-CA" dirty="0">
                <a:solidFill>
                  <a:srgbClr val="C00000"/>
                </a:solidFill>
              </a:rPr>
              <a:t>Clustering  log sequences</a:t>
            </a:r>
            <a:r>
              <a:rPr lang="en-CA" dirty="0"/>
              <a:t> based on the counts of each log event in a sequence</a:t>
            </a:r>
          </a:p>
          <a:p>
            <a:pPr>
              <a:spcBef>
                <a:spcPts val="1600"/>
              </a:spcBef>
              <a:buFont typeface="Wingdings" pitchFamily="2" charset="2"/>
              <a:buChar char="§"/>
            </a:pPr>
            <a:r>
              <a:rPr lang="en-CA" dirty="0">
                <a:solidFill>
                  <a:srgbClr val="C00000"/>
                </a:solidFill>
              </a:rPr>
              <a:t>Classify the anomaly of each log line</a:t>
            </a:r>
            <a:r>
              <a:rPr lang="en-CA" dirty="0"/>
              <a:t> using a bag of words and treat log level as an ordinal variable</a:t>
            </a:r>
          </a:p>
        </p:txBody>
      </p:sp>
      <p:sp>
        <p:nvSpPr>
          <p:cNvPr id="4" name="Slide Number Placeholder 3">
            <a:extLst>
              <a:ext uri="{FF2B5EF4-FFF2-40B4-BE49-F238E27FC236}">
                <a16:creationId xmlns:a16="http://schemas.microsoft.com/office/drawing/2014/main" id="{F4AD4917-A4CF-D94A-888B-DE7D228074A7}"/>
              </a:ext>
            </a:extLst>
          </p:cNvPr>
          <p:cNvSpPr>
            <a:spLocks noGrp="1"/>
          </p:cNvSpPr>
          <p:nvPr>
            <p:ph type="sldNum" sz="quarter" idx="12"/>
          </p:nvPr>
        </p:nvSpPr>
        <p:spPr/>
        <p:txBody>
          <a:bodyPr/>
          <a:lstStyle/>
          <a:p>
            <a:pPr>
              <a:defRPr/>
            </a:pPr>
            <a:fld id="{16D6CE68-A2D0-4148-AD8B-3294DC4CB750}" type="slidenum">
              <a:rPr lang="en-US" sz="1800">
                <a:solidFill>
                  <a:prstClr val="black"/>
                </a:solidFill>
                <a:latin typeface="Helvetica" panose="020B0604020202020204" pitchFamily="34" charset="0"/>
              </a:rPr>
              <a:pPr>
                <a:defRPr/>
              </a:pPr>
              <a:t>9</a:t>
            </a:fld>
            <a:endParaRPr lang="en-US" sz="1800" dirty="0">
              <a:solidFill>
                <a:prstClr val="black"/>
              </a:solidFill>
              <a:latin typeface="Helvetica" panose="020B0604020202020204" pitchFamily="34" charset="0"/>
            </a:endParaRPr>
          </a:p>
        </p:txBody>
      </p:sp>
    </p:spTree>
    <p:extLst>
      <p:ext uri="{BB962C8B-B14F-4D97-AF65-F5344CB8AC3E}">
        <p14:creationId xmlns:p14="http://schemas.microsoft.com/office/powerpoint/2010/main" val="3755301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0151025">
  <a:themeElements>
    <a:clrScheme name="Custom 1">
      <a:dk1>
        <a:srgbClr val="000000"/>
      </a:dk1>
      <a:lt1>
        <a:srgbClr val="FFFFFF"/>
      </a:lt1>
      <a:dk2>
        <a:srgbClr val="44546A"/>
      </a:dk2>
      <a:lt2>
        <a:srgbClr val="E7E6E6"/>
      </a:lt2>
      <a:accent1>
        <a:srgbClr val="404040"/>
      </a:accent1>
      <a:accent2>
        <a:srgbClr val="2B696C"/>
      </a:accent2>
      <a:accent3>
        <a:srgbClr val="F29724"/>
      </a:accent3>
      <a:accent4>
        <a:srgbClr val="B80D48"/>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51025" id="{A03FACEB-14C9-475E-B3A2-0BC60B11F74D}" vid="{D38F54B5-D210-4D65-B82A-5CDB9A1C6C3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TotalTime>
  <Words>2046</Words>
  <Application>Microsoft Office PowerPoint</Application>
  <PresentationFormat>Widescreen</PresentationFormat>
  <Paragraphs>330</Paragraphs>
  <Slides>50</Slides>
  <Notes>18</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2</vt:i4>
      </vt:variant>
      <vt:variant>
        <vt:lpstr>Slide Titles</vt:lpstr>
      </vt:variant>
      <vt:variant>
        <vt:i4>50</vt:i4>
      </vt:variant>
    </vt:vector>
  </HeadingPairs>
  <TitlesOfParts>
    <vt:vector size="67" baseType="lpstr">
      <vt:lpstr>Arial Unicode MS</vt:lpstr>
      <vt:lpstr>Futura Medium</vt:lpstr>
      <vt:lpstr>Gill Sans</vt:lpstr>
      <vt:lpstr>Gill Sans SemiBold</vt:lpstr>
      <vt:lpstr>Linux Libertine</vt:lpstr>
      <vt:lpstr>medium-content-sans-serif-font</vt:lpstr>
      <vt:lpstr>medium-content-serif-font</vt:lpstr>
      <vt:lpstr>Arial</vt:lpstr>
      <vt:lpstr>Calibri</vt:lpstr>
      <vt:lpstr>Calibri Light</vt:lpstr>
      <vt:lpstr>Helvetica</vt:lpstr>
      <vt:lpstr>Roboto</vt:lpstr>
      <vt:lpstr>Wingdings</vt:lpstr>
      <vt:lpstr>Office Theme</vt:lpstr>
      <vt:lpstr>20151025</vt:lpstr>
      <vt:lpstr>Worksheet</vt:lpstr>
      <vt:lpstr>Equation</vt:lpstr>
      <vt:lpstr>Comp 4350 Software Engineering II Lecture 8</vt:lpstr>
      <vt:lpstr>AIOps (Artificial Intelligence for IT Operations)</vt:lpstr>
      <vt:lpstr>Sub-topics of AIOps research</vt:lpstr>
      <vt:lpstr>Agenda</vt:lpstr>
      <vt:lpstr>Hand-on tutorial for Anomaly Detection </vt:lpstr>
      <vt:lpstr>Hands-on tutorial:  Analyzing System Logs for Anomaly Detection</vt:lpstr>
      <vt:lpstr>Hands-on tutorial:  Analyzing System Logs for Anomaly Detection</vt:lpstr>
      <vt:lpstr>Hands-on tutorial:  Analyzing System Logs for Anomaly Detection</vt:lpstr>
      <vt:lpstr>Hands-on tutorial: follow-up tasks </vt:lpstr>
      <vt:lpstr>Common machine learning techniques</vt:lpstr>
      <vt:lpstr>Two steps process - classification</vt:lpstr>
      <vt:lpstr>Model Application</vt:lpstr>
      <vt:lpstr>Different types of data in supervised learning</vt:lpstr>
      <vt:lpstr>Encoding categorical data into numerical data</vt:lpstr>
      <vt:lpstr>Ordinal data </vt:lpstr>
      <vt:lpstr>Handling different types of data in supervised learning</vt:lpstr>
      <vt:lpstr>Commonly used classification models</vt:lpstr>
      <vt:lpstr>Commonly used classification models</vt:lpstr>
      <vt:lpstr>Commonly used classification models</vt:lpstr>
      <vt:lpstr>Starting from the simple one first</vt:lpstr>
      <vt:lpstr>Common machine learning techniques</vt:lpstr>
      <vt:lpstr>Two types of clustering</vt:lpstr>
      <vt:lpstr>Algorithm k-means</vt:lpstr>
      <vt:lpstr>The K-Means Clustering Method </vt:lpstr>
      <vt:lpstr>Similarity is widely used in various machine learning techniques.</vt:lpstr>
      <vt:lpstr>Clustering: the process of grouping a set of objects into classes of similar objects</vt:lpstr>
      <vt:lpstr>Anomaly detection</vt:lpstr>
      <vt:lpstr>But, what is similarity?</vt:lpstr>
      <vt:lpstr>Feature engineering</vt:lpstr>
      <vt:lpstr>PowerPoint Presentation</vt:lpstr>
      <vt:lpstr>Similarity measures</vt:lpstr>
      <vt:lpstr>Cosine similarity </vt:lpstr>
      <vt:lpstr>Similarity measures</vt:lpstr>
      <vt:lpstr>Jaccard Similarity</vt:lpstr>
      <vt:lpstr>Common machine learning techniques</vt:lpstr>
      <vt:lpstr>Perf regression analysis usually needs to examine hundreds of perf metrics</vt:lpstr>
      <vt:lpstr>Blue force approach</vt:lpstr>
      <vt:lpstr>Dealing with high dimensionality</vt:lpstr>
      <vt:lpstr>Understanding the relationship between config. parameters and performance metrics</vt:lpstr>
      <vt:lpstr>Feature importance</vt:lpstr>
      <vt:lpstr>Permutation feature importance</vt:lpstr>
      <vt:lpstr>Dimension reduction –  Principle Component Analysis (PCA)</vt:lpstr>
      <vt:lpstr>Dimension reduction –  correlation analysis</vt:lpstr>
      <vt:lpstr>Dimension reduction – correlation analysis</vt:lpstr>
      <vt:lpstr>Other dimension reduction techniques</vt:lpstr>
      <vt:lpstr>Exercise: select the most appropriate techniques for different scenarios</vt:lpstr>
      <vt:lpstr>Tools and Datasets</vt:lpstr>
      <vt:lpstr>Available tools</vt:lpstr>
      <vt:lpstr>Public Datasets</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Wang Shaowei</dc:creator>
  <cp:lastModifiedBy>Wang Shaowei</cp:lastModifiedBy>
  <cp:revision>33</cp:revision>
  <dcterms:created xsi:type="dcterms:W3CDTF">2022-02-23T05:32:20Z</dcterms:created>
  <dcterms:modified xsi:type="dcterms:W3CDTF">2023-10-05T00:25:55Z</dcterms:modified>
</cp:coreProperties>
</file>